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e6bd4e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6e6bd4e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6e6bd4e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6e6bd4e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6e6bd4e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6e6bd4e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7EC13E"/>
                </a:solidFill>
                <a:latin typeface="Avenir"/>
                <a:ea typeface="Avenir"/>
                <a:cs typeface="Avenir"/>
                <a:sym typeface="Avenir"/>
              </a:rPr>
              <a:t>Axiom, Powered by JMT Consulting</a:t>
            </a:r>
            <a:endParaRPr sz="3000">
              <a:solidFill>
                <a:srgbClr val="7EC1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JMT Consulting was founded in 1991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Over 30 years experience in helping organizations through optimized systems and processes 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JMT acquired Axiom in 2020 to better serve cemetery industry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Passionate about modern solutions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50" y="3620250"/>
            <a:ext cx="2011375" cy="10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799" y="4505275"/>
            <a:ext cx="549925" cy="4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EC13E"/>
                </a:solidFill>
                <a:latin typeface="Avenir"/>
                <a:ea typeface="Avenir"/>
                <a:cs typeface="Avenir"/>
                <a:sym typeface="Avenir"/>
              </a:rPr>
              <a:t>End-to-End Solution</a:t>
            </a:r>
            <a:endParaRPr sz="3000">
              <a:solidFill>
                <a:srgbClr val="7EC1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Integrated solution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One solution for mapping, finance, record management, consumer relationship management (CRM) and more!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751" y="2326750"/>
            <a:ext cx="2625976" cy="23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799" y="4505275"/>
            <a:ext cx="549925" cy="4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EC13E"/>
                </a:solidFill>
                <a:latin typeface="Avenir"/>
                <a:ea typeface="Avenir"/>
                <a:cs typeface="Avenir"/>
                <a:sym typeface="Avenir"/>
              </a:rPr>
              <a:t>Axiom Mapping Advantage</a:t>
            </a:r>
            <a:endParaRPr sz="3000">
              <a:solidFill>
                <a:srgbClr val="7EC13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Designed with smaller cemeteries in mind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Simple, easy-to-use online map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Cemetery information available anytime, anywhere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Up-to-date data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900" y="2429950"/>
            <a:ext cx="2412150" cy="24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799" y="4505275"/>
            <a:ext cx="549925" cy="4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