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1" r:id="rId2"/>
    <p:sldId id="297" r:id="rId3"/>
    <p:sldId id="333" r:id="rId4"/>
    <p:sldId id="337" r:id="rId5"/>
    <p:sldId id="336" r:id="rId6"/>
    <p:sldId id="303" r:id="rId7"/>
    <p:sldId id="265" r:id="rId8"/>
  </p:sldIdLst>
  <p:sldSz cx="9144000" cy="5149850"/>
  <p:notesSz cx="9144000" cy="51498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091"/>
    <a:srgbClr val="00F0C3"/>
    <a:srgbClr val="3A3A3A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35" autoAdjust="0"/>
  </p:normalViewPr>
  <p:slideViewPr>
    <p:cSldViewPr>
      <p:cViewPr>
        <p:scale>
          <a:sx n="100" d="100"/>
          <a:sy n="100" d="100"/>
        </p:scale>
        <p:origin x="3534" y="5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576" cy="3657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91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17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0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061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7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7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49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20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799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A3A3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A3A3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A3A3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296" y="391187"/>
            <a:ext cx="8089406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4465"/>
            <a:ext cx="8229599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79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video" Target="../media/media1.mp4"/><Relationship Id="rId16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5" Type="http://schemas.openxmlformats.org/officeDocument/2006/relationships/image" Target="../media/image35.jpe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6" y="-2787"/>
            <a:ext cx="9135110" cy="5144135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2300" y="1860746"/>
            <a:ext cx="7916212" cy="129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5355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Powerful Visualization Solutions</a:t>
            </a:r>
          </a:p>
          <a:p>
            <a:pPr marL="12700" algn="ctr">
              <a:lnSpc>
                <a:spcPts val="5355"/>
              </a:lnSpc>
            </a:pPr>
            <a:r>
              <a:rPr lang="en-US" sz="3000" dirty="0">
                <a:solidFill>
                  <a:srgbClr val="00F091"/>
                </a:solidFill>
                <a:latin typeface="Arial"/>
                <a:cs typeface="Arial"/>
              </a:rPr>
              <a:t>Operations | Management | Sales</a:t>
            </a:r>
            <a:endParaRPr sz="3000" dirty="0">
              <a:solidFill>
                <a:srgbClr val="00F09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2300" y="2734129"/>
            <a:ext cx="73249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70"/>
              </a:lnSpc>
            </a:pPr>
            <a:endParaRPr sz="30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1748" y="2022780"/>
            <a:ext cx="45719" cy="1085545"/>
          </a:xfrm>
          <a:custGeom>
            <a:avLst/>
            <a:gdLst/>
            <a:ahLst/>
            <a:cxnLst/>
            <a:rect l="l" t="t" r="r" b="b"/>
            <a:pathLst>
              <a:path h="1155700">
                <a:moveTo>
                  <a:pt x="0" y="0"/>
                </a:moveTo>
                <a:lnTo>
                  <a:pt x="0" y="1155411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5951" y="4431234"/>
            <a:ext cx="803148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800" spc="2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thereon</a:t>
            </a:r>
            <a:r>
              <a:rPr sz="800" spc="2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1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Behar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sz="800" spc="2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supplied.</a:t>
            </a:r>
            <a:r>
              <a:rPr sz="800" spc="1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800" spc="2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800" spc="2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1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Behar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sz="800" spc="2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LLC.</a:t>
            </a:r>
            <a:r>
              <a:rPr lang="en-US"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8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800" spc="3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unlawful.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8925"/>
            <a:ext cx="2293807" cy="1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75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-17304"/>
            <a:ext cx="9144000" cy="5166360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41884" y="391187"/>
            <a:ext cx="80748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5270" rtl="0"/>
            <a:r>
              <a:rPr lang="en-US" sz="2800" u="sng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Capabilities</a:t>
            </a:r>
            <a:endParaRPr sz="2800" u="sng" spc="-10" dirty="0">
              <a:solidFill>
                <a:srgbClr val="F5F5F5"/>
              </a:solidFill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541884" y="428980"/>
            <a:ext cx="75583" cy="4127145"/>
          </a:xfrm>
          <a:custGeom>
            <a:avLst/>
            <a:gdLst/>
            <a:ahLst/>
            <a:cxnLst/>
            <a:rect l="l" t="t" r="r" b="b"/>
            <a:pathLst>
              <a:path h="4061460">
                <a:moveTo>
                  <a:pt x="0" y="0"/>
                </a:moveTo>
                <a:lnTo>
                  <a:pt x="0" y="4061124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769" y="204435"/>
            <a:ext cx="1040587" cy="4753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153888"/>
          </a:xfrm>
        </p:spPr>
        <p:txBody>
          <a:bodyPr/>
          <a:lstStyle/>
          <a:p>
            <a:fld id="{B6F15528-21DE-4FAA-801E-634DDDAF4B2B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46654AF-F8DC-4C45-84F4-50BCCE026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67677"/>
              </p:ext>
            </p:extLst>
          </p:nvPr>
        </p:nvGraphicFramePr>
        <p:xfrm>
          <a:off x="804672" y="1195024"/>
          <a:ext cx="7882128" cy="307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376">
                  <a:extLst>
                    <a:ext uri="{9D8B030D-6E8A-4147-A177-3AD203B41FA5}">
                      <a16:colId xmlns:a16="http://schemas.microsoft.com/office/drawing/2014/main" val="3045147115"/>
                    </a:ext>
                  </a:extLst>
                </a:gridCol>
                <a:gridCol w="2627376">
                  <a:extLst>
                    <a:ext uri="{9D8B030D-6E8A-4147-A177-3AD203B41FA5}">
                      <a16:colId xmlns:a16="http://schemas.microsoft.com/office/drawing/2014/main" val="2660237654"/>
                    </a:ext>
                  </a:extLst>
                </a:gridCol>
                <a:gridCol w="2627376">
                  <a:extLst>
                    <a:ext uri="{9D8B030D-6E8A-4147-A177-3AD203B41FA5}">
                      <a16:colId xmlns:a16="http://schemas.microsoft.com/office/drawing/2014/main" val="1210216618"/>
                    </a:ext>
                  </a:extLst>
                </a:gridCol>
              </a:tblGrid>
              <a:tr h="168249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298154"/>
                  </a:ext>
                </a:extLst>
              </a:tr>
              <a:tr h="13965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F0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GIS Mapping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 inventory and guide visitors using interactive mapping tools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F0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Viewers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 pre-need sales of crypts &amp; niches with an online realistic virtual experience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F0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 Digital Mapping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Generate a verified GIS database from your existing mapping records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940571"/>
                  </a:ext>
                </a:extLst>
              </a:tr>
            </a:tbl>
          </a:graphicData>
        </a:graphic>
      </p:graphicFrame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C9DA723B-F525-4A30-97E9-5ABA16838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472" y="1496924"/>
            <a:ext cx="1143000" cy="1143000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522D0EE-8ED6-4F08-8DAF-A6A5C7B6A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568" y="1496924"/>
            <a:ext cx="1143000" cy="1143000"/>
          </a:xfrm>
          <a:prstGeom prst="rect">
            <a:avLst/>
          </a:prstGeom>
        </p:spPr>
      </p:pic>
      <p:pic>
        <p:nvPicPr>
          <p:cNvPr id="23" name="Picture 22" descr="A picture containing helmet, drawing, hat, window&#10;&#10;Description automatically generated">
            <a:extLst>
              <a:ext uri="{FF2B5EF4-FFF2-40B4-BE49-F238E27FC236}">
                <a16:creationId xmlns:a16="http://schemas.microsoft.com/office/drawing/2014/main" id="{E6F7011F-FF52-47DC-B326-EB22A7886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672" y="149692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0"/>
            <a:ext cx="9144000" cy="5166360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/>
          <p:cNvSpPr/>
          <p:nvPr/>
        </p:nvSpPr>
        <p:spPr>
          <a:xfrm>
            <a:off x="541884" y="428980"/>
            <a:ext cx="75583" cy="4127145"/>
          </a:xfrm>
          <a:custGeom>
            <a:avLst/>
            <a:gdLst/>
            <a:ahLst/>
            <a:cxnLst/>
            <a:rect l="l" t="t" r="r" b="b"/>
            <a:pathLst>
              <a:path h="4061460">
                <a:moveTo>
                  <a:pt x="0" y="0"/>
                </a:moveTo>
                <a:lnTo>
                  <a:pt x="0" y="4061124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769" y="204435"/>
            <a:ext cx="1040587" cy="475330"/>
          </a:xfrm>
          <a:prstGeom prst="rect">
            <a:avLst/>
          </a:prstGeom>
        </p:spPr>
      </p:pic>
      <p:pic>
        <p:nvPicPr>
          <p:cNvPr id="7" name="Picture 2" descr="Esri | LinkedIn">
            <a:extLst>
              <a:ext uri="{FF2B5EF4-FFF2-40B4-BE49-F238E27FC236}">
                <a16:creationId xmlns:a16="http://schemas.microsoft.com/office/drawing/2014/main" id="{266F37AA-A88E-4592-BF40-9E54DC062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r="2100"/>
          <a:stretch/>
        </p:blipFill>
        <p:spPr bwMode="auto">
          <a:xfrm>
            <a:off x="3035808" y="1606832"/>
            <a:ext cx="5998464" cy="341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6C3041-F5E0-42D6-9E08-E26FBEC4285E}"/>
              </a:ext>
            </a:extLst>
          </p:cNvPr>
          <p:cNvGrpSpPr/>
          <p:nvPr/>
        </p:nvGrpSpPr>
        <p:grpSpPr>
          <a:xfrm>
            <a:off x="7378654" y="2855592"/>
            <a:ext cx="457200" cy="493776"/>
            <a:chOff x="9628021" y="3360708"/>
            <a:chExt cx="457200" cy="493776"/>
          </a:xfrm>
        </p:grpSpPr>
        <p:sp useBgFill="1">
          <p:nvSpPr>
            <p:cNvPr id="9" name="Freeform 20">
              <a:extLst>
                <a:ext uri="{FF2B5EF4-FFF2-40B4-BE49-F238E27FC236}">
                  <a16:creationId xmlns:a16="http://schemas.microsoft.com/office/drawing/2014/main" id="{5F0781B8-0A08-49A1-9F01-36C140877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1452" y="3360708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473935-1C06-4F1F-9107-D6A945D5B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8021" y="3378996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ADFED6-0E68-4AAA-B0EF-BAF67B24A3AC}"/>
              </a:ext>
            </a:extLst>
          </p:cNvPr>
          <p:cNvGrpSpPr/>
          <p:nvPr/>
        </p:nvGrpSpPr>
        <p:grpSpPr>
          <a:xfrm>
            <a:off x="8394192" y="2878361"/>
            <a:ext cx="457200" cy="493776"/>
            <a:chOff x="11287780" y="5558245"/>
            <a:chExt cx="457200" cy="493776"/>
          </a:xfrm>
        </p:grpSpPr>
        <p:sp useBgFill="1">
          <p:nvSpPr>
            <p:cNvPr id="13" name="Freeform 20">
              <a:extLst>
                <a:ext uri="{FF2B5EF4-FFF2-40B4-BE49-F238E27FC236}">
                  <a16:creationId xmlns:a16="http://schemas.microsoft.com/office/drawing/2014/main" id="{B6DC47D9-FD31-4ECD-B111-FE9AADB77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1211" y="5558245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095501-31F5-49BE-922E-31529C31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87780" y="5576533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68381B-5469-4F47-9341-4BA874BF5923}"/>
              </a:ext>
            </a:extLst>
          </p:cNvPr>
          <p:cNvGrpSpPr/>
          <p:nvPr/>
        </p:nvGrpSpPr>
        <p:grpSpPr>
          <a:xfrm>
            <a:off x="6845253" y="3623688"/>
            <a:ext cx="457200" cy="493776"/>
            <a:chOff x="9938592" y="5558245"/>
            <a:chExt cx="457200" cy="493776"/>
          </a:xfrm>
        </p:grpSpPr>
        <p:sp useBgFill="1">
          <p:nvSpPr>
            <p:cNvPr id="16" name="Freeform 20">
              <a:extLst>
                <a:ext uri="{FF2B5EF4-FFF2-40B4-BE49-F238E27FC236}">
                  <a16:creationId xmlns:a16="http://schemas.microsoft.com/office/drawing/2014/main" id="{7BC75AD8-69AE-4669-85D9-B10D44120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2023" y="5558245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D82D22-5A45-41B8-AEEE-96F80BE25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8592" y="5576533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E7C81D-D9B3-4084-AC67-49942AD7E302}"/>
              </a:ext>
            </a:extLst>
          </p:cNvPr>
          <p:cNvGrpSpPr/>
          <p:nvPr/>
        </p:nvGrpSpPr>
        <p:grpSpPr>
          <a:xfrm>
            <a:off x="6635232" y="2268812"/>
            <a:ext cx="457200" cy="493776"/>
            <a:chOff x="8583846" y="5558245"/>
            <a:chExt cx="457200" cy="493776"/>
          </a:xfrm>
        </p:grpSpPr>
        <p:sp useBgFill="1">
          <p:nvSpPr>
            <p:cNvPr id="22" name="Freeform 20">
              <a:extLst>
                <a:ext uri="{FF2B5EF4-FFF2-40B4-BE49-F238E27FC236}">
                  <a16:creationId xmlns:a16="http://schemas.microsoft.com/office/drawing/2014/main" id="{A62E079C-1FF3-437D-8688-32B9338B3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7277" y="5558245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E8ACA4-1DEC-4B30-8DC9-81C2F5E02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3846" y="5576533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FB71F5-D522-47D3-B9C1-1C4E5D8C4B7B}"/>
              </a:ext>
            </a:extLst>
          </p:cNvPr>
          <p:cNvGrpSpPr/>
          <p:nvPr/>
        </p:nvGrpSpPr>
        <p:grpSpPr>
          <a:xfrm>
            <a:off x="6416659" y="2904109"/>
            <a:ext cx="457200" cy="493776"/>
            <a:chOff x="777998" y="3382597"/>
            <a:chExt cx="457200" cy="493776"/>
          </a:xfrm>
        </p:grpSpPr>
        <p:sp useBgFill="1">
          <p:nvSpPr>
            <p:cNvPr id="25" name="Freeform 20">
              <a:extLst>
                <a:ext uri="{FF2B5EF4-FFF2-40B4-BE49-F238E27FC236}">
                  <a16:creationId xmlns:a16="http://schemas.microsoft.com/office/drawing/2014/main" id="{49A61CE4-BBCE-4910-9A38-7535F2274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29" y="3382597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trike="sngStrike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F66A5D6-83B8-40C7-926C-6E7BCA92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998" y="3400885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1565F5-B282-425E-9195-5AB0CA549545}"/>
              </a:ext>
            </a:extLst>
          </p:cNvPr>
          <p:cNvGrpSpPr/>
          <p:nvPr/>
        </p:nvGrpSpPr>
        <p:grpSpPr>
          <a:xfrm>
            <a:off x="8080969" y="2203152"/>
            <a:ext cx="457200" cy="493776"/>
            <a:chOff x="777998" y="5469978"/>
            <a:chExt cx="457200" cy="493776"/>
          </a:xfrm>
        </p:grpSpPr>
        <p:sp useBgFill="1">
          <p:nvSpPr>
            <p:cNvPr id="28" name="Freeform 20">
              <a:extLst>
                <a:ext uri="{FF2B5EF4-FFF2-40B4-BE49-F238E27FC236}">
                  <a16:creationId xmlns:a16="http://schemas.microsoft.com/office/drawing/2014/main" id="{EDB26CCC-8975-4B29-B439-026C7F8FA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29" y="5469978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6B39324-6AF6-4414-9A74-1764A1B9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7998" y="5488266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BAAE00-1EAA-435D-A917-889B1C9BC197}"/>
              </a:ext>
            </a:extLst>
          </p:cNvPr>
          <p:cNvGrpSpPr/>
          <p:nvPr/>
        </p:nvGrpSpPr>
        <p:grpSpPr>
          <a:xfrm>
            <a:off x="7331059" y="1916557"/>
            <a:ext cx="457200" cy="493776"/>
            <a:chOff x="10937579" y="3394797"/>
            <a:chExt cx="457200" cy="493776"/>
          </a:xfrm>
        </p:grpSpPr>
        <p:sp useBgFill="1">
          <p:nvSpPr>
            <p:cNvPr id="31" name="Freeform 20">
              <a:extLst>
                <a:ext uri="{FF2B5EF4-FFF2-40B4-BE49-F238E27FC236}">
                  <a16:creationId xmlns:a16="http://schemas.microsoft.com/office/drawing/2014/main" id="{8905FD6E-1F21-4B78-A451-C1C22AEB0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1010" y="3394797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trike="sngStrike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7E27783-B14E-49DA-908F-A66DF14C7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37579" y="3413085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019CA6C-E9B2-4182-BB55-309F1916CB2F}"/>
              </a:ext>
            </a:extLst>
          </p:cNvPr>
          <p:cNvGrpSpPr/>
          <p:nvPr/>
        </p:nvGrpSpPr>
        <p:grpSpPr>
          <a:xfrm>
            <a:off x="8215292" y="3619755"/>
            <a:ext cx="457200" cy="493712"/>
            <a:chOff x="4480625" y="5436843"/>
            <a:chExt cx="457200" cy="493712"/>
          </a:xfrm>
        </p:grpSpPr>
        <p:sp useBgFill="1">
          <p:nvSpPr>
            <p:cNvPr id="34" name="Freeform 29">
              <a:extLst>
                <a:ext uri="{FF2B5EF4-FFF2-40B4-BE49-F238E27FC236}">
                  <a16:creationId xmlns:a16="http://schemas.microsoft.com/office/drawing/2014/main" id="{D895B2C3-6F02-40D0-9238-AEDF1825B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975" y="5436843"/>
              <a:ext cx="444500" cy="493712"/>
            </a:xfrm>
            <a:custGeom>
              <a:avLst/>
              <a:gdLst>
                <a:gd name="T0" fmla="*/ 25174 w 25813"/>
                <a:gd name="T1" fmla="*/ 5184 h 29439"/>
                <a:gd name="T2" fmla="*/ 13719 w 25813"/>
                <a:gd name="T3" fmla="*/ 170 h 29439"/>
                <a:gd name="T4" fmla="*/ 12906 w 25813"/>
                <a:gd name="T5" fmla="*/ 0 h 29439"/>
                <a:gd name="T6" fmla="*/ 12094 w 25813"/>
                <a:gd name="T7" fmla="*/ 170 h 29439"/>
                <a:gd name="T8" fmla="*/ 2492 w 25813"/>
                <a:gd name="T9" fmla="*/ 4373 h 29439"/>
                <a:gd name="T10" fmla="*/ 0 w 25813"/>
                <a:gd name="T11" fmla="*/ 8184 h 29439"/>
                <a:gd name="T12" fmla="*/ 0 w 25813"/>
                <a:gd name="T13" fmla="*/ 23278 h 29439"/>
                <a:gd name="T14" fmla="*/ 639 w 25813"/>
                <a:gd name="T15" fmla="*/ 24255 h 29439"/>
                <a:gd name="T16" fmla="*/ 12094 w 25813"/>
                <a:gd name="T17" fmla="*/ 29269 h 29439"/>
                <a:gd name="T18" fmla="*/ 12906 w 25813"/>
                <a:gd name="T19" fmla="*/ 29439 h 29439"/>
                <a:gd name="T20" fmla="*/ 13719 w 25813"/>
                <a:gd name="T21" fmla="*/ 29269 h 29439"/>
                <a:gd name="T22" fmla="*/ 23321 w 25813"/>
                <a:gd name="T23" fmla="*/ 25066 h 29439"/>
                <a:gd name="T24" fmla="*/ 25813 w 25813"/>
                <a:gd name="T25" fmla="*/ 21255 h 29439"/>
                <a:gd name="T26" fmla="*/ 25813 w 25813"/>
                <a:gd name="T27" fmla="*/ 6161 h 29439"/>
                <a:gd name="T28" fmla="*/ 25174 w 25813"/>
                <a:gd name="T29" fmla="*/ 5184 h 29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13" h="29439">
                  <a:moveTo>
                    <a:pt x="25174" y="5184"/>
                  </a:moveTo>
                  <a:cubicBezTo>
                    <a:pt x="13719" y="170"/>
                    <a:pt x="13719" y="170"/>
                    <a:pt x="13719" y="170"/>
                  </a:cubicBezTo>
                  <a:cubicBezTo>
                    <a:pt x="13461" y="57"/>
                    <a:pt x="13188" y="0"/>
                    <a:pt x="12906" y="0"/>
                  </a:cubicBezTo>
                  <a:cubicBezTo>
                    <a:pt x="12625" y="0"/>
                    <a:pt x="12352" y="57"/>
                    <a:pt x="12094" y="170"/>
                  </a:cubicBezTo>
                  <a:cubicBezTo>
                    <a:pt x="2492" y="4373"/>
                    <a:pt x="2492" y="4373"/>
                    <a:pt x="2492" y="4373"/>
                  </a:cubicBezTo>
                  <a:cubicBezTo>
                    <a:pt x="978" y="5036"/>
                    <a:pt x="0" y="6531"/>
                    <a:pt x="0" y="8184"/>
                  </a:cubicBezTo>
                  <a:cubicBezTo>
                    <a:pt x="0" y="23278"/>
                    <a:pt x="0" y="23278"/>
                    <a:pt x="0" y="23278"/>
                  </a:cubicBezTo>
                  <a:cubicBezTo>
                    <a:pt x="0" y="23702"/>
                    <a:pt x="250" y="24085"/>
                    <a:pt x="639" y="24255"/>
                  </a:cubicBezTo>
                  <a:cubicBezTo>
                    <a:pt x="12094" y="29269"/>
                    <a:pt x="12094" y="29269"/>
                    <a:pt x="12094" y="29269"/>
                  </a:cubicBezTo>
                  <a:cubicBezTo>
                    <a:pt x="12352" y="29382"/>
                    <a:pt x="12625" y="29439"/>
                    <a:pt x="12906" y="29439"/>
                  </a:cubicBezTo>
                  <a:cubicBezTo>
                    <a:pt x="13188" y="29439"/>
                    <a:pt x="13461" y="29382"/>
                    <a:pt x="13719" y="29269"/>
                  </a:cubicBezTo>
                  <a:cubicBezTo>
                    <a:pt x="23321" y="25066"/>
                    <a:pt x="23321" y="25066"/>
                    <a:pt x="23321" y="25066"/>
                  </a:cubicBezTo>
                  <a:cubicBezTo>
                    <a:pt x="24835" y="24404"/>
                    <a:pt x="25813" y="22908"/>
                    <a:pt x="25813" y="21255"/>
                  </a:cubicBezTo>
                  <a:cubicBezTo>
                    <a:pt x="25813" y="6161"/>
                    <a:pt x="25813" y="6161"/>
                    <a:pt x="25813" y="6161"/>
                  </a:cubicBezTo>
                  <a:cubicBezTo>
                    <a:pt x="25813" y="5737"/>
                    <a:pt x="25562" y="5354"/>
                    <a:pt x="25174" y="5184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35" name="Picture 34" descr="A close up of a sign&#10;&#10;Description automatically generated">
              <a:extLst>
                <a:ext uri="{FF2B5EF4-FFF2-40B4-BE49-F238E27FC236}">
                  <a16:creationId xmlns:a16="http://schemas.microsoft.com/office/drawing/2014/main" id="{FF1BFBAF-3D70-4EDB-8E3E-8A54C6790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80625" y="5455099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1C50B2-96E2-463B-AB88-5772BE513B0E}"/>
              </a:ext>
            </a:extLst>
          </p:cNvPr>
          <p:cNvGrpSpPr/>
          <p:nvPr/>
        </p:nvGrpSpPr>
        <p:grpSpPr>
          <a:xfrm>
            <a:off x="7547328" y="3935842"/>
            <a:ext cx="457200" cy="493712"/>
            <a:chOff x="2076655" y="5462722"/>
            <a:chExt cx="457200" cy="493712"/>
          </a:xfrm>
        </p:grpSpPr>
        <p:sp useBgFill="1">
          <p:nvSpPr>
            <p:cNvPr id="37" name="Freeform 29">
              <a:extLst>
                <a:ext uri="{FF2B5EF4-FFF2-40B4-BE49-F238E27FC236}">
                  <a16:creationId xmlns:a16="http://schemas.microsoft.com/office/drawing/2014/main" id="{7213A725-D859-4C5B-9854-88348448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005" y="5462722"/>
              <a:ext cx="444500" cy="493712"/>
            </a:xfrm>
            <a:custGeom>
              <a:avLst/>
              <a:gdLst>
                <a:gd name="T0" fmla="*/ 25174 w 25813"/>
                <a:gd name="T1" fmla="*/ 5184 h 29439"/>
                <a:gd name="T2" fmla="*/ 13719 w 25813"/>
                <a:gd name="T3" fmla="*/ 170 h 29439"/>
                <a:gd name="T4" fmla="*/ 12906 w 25813"/>
                <a:gd name="T5" fmla="*/ 0 h 29439"/>
                <a:gd name="T6" fmla="*/ 12094 w 25813"/>
                <a:gd name="T7" fmla="*/ 170 h 29439"/>
                <a:gd name="T8" fmla="*/ 2492 w 25813"/>
                <a:gd name="T9" fmla="*/ 4373 h 29439"/>
                <a:gd name="T10" fmla="*/ 0 w 25813"/>
                <a:gd name="T11" fmla="*/ 8184 h 29439"/>
                <a:gd name="T12" fmla="*/ 0 w 25813"/>
                <a:gd name="T13" fmla="*/ 23278 h 29439"/>
                <a:gd name="T14" fmla="*/ 639 w 25813"/>
                <a:gd name="T15" fmla="*/ 24255 h 29439"/>
                <a:gd name="T16" fmla="*/ 12094 w 25813"/>
                <a:gd name="T17" fmla="*/ 29269 h 29439"/>
                <a:gd name="T18" fmla="*/ 12906 w 25813"/>
                <a:gd name="T19" fmla="*/ 29439 h 29439"/>
                <a:gd name="T20" fmla="*/ 13719 w 25813"/>
                <a:gd name="T21" fmla="*/ 29269 h 29439"/>
                <a:gd name="T22" fmla="*/ 23321 w 25813"/>
                <a:gd name="T23" fmla="*/ 25066 h 29439"/>
                <a:gd name="T24" fmla="*/ 25813 w 25813"/>
                <a:gd name="T25" fmla="*/ 21255 h 29439"/>
                <a:gd name="T26" fmla="*/ 25813 w 25813"/>
                <a:gd name="T27" fmla="*/ 6161 h 29439"/>
                <a:gd name="T28" fmla="*/ 25174 w 25813"/>
                <a:gd name="T29" fmla="*/ 5184 h 29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13" h="29439">
                  <a:moveTo>
                    <a:pt x="25174" y="5184"/>
                  </a:moveTo>
                  <a:cubicBezTo>
                    <a:pt x="13719" y="170"/>
                    <a:pt x="13719" y="170"/>
                    <a:pt x="13719" y="170"/>
                  </a:cubicBezTo>
                  <a:cubicBezTo>
                    <a:pt x="13461" y="57"/>
                    <a:pt x="13188" y="0"/>
                    <a:pt x="12906" y="0"/>
                  </a:cubicBezTo>
                  <a:cubicBezTo>
                    <a:pt x="12625" y="0"/>
                    <a:pt x="12352" y="57"/>
                    <a:pt x="12094" y="170"/>
                  </a:cubicBezTo>
                  <a:cubicBezTo>
                    <a:pt x="2492" y="4373"/>
                    <a:pt x="2492" y="4373"/>
                    <a:pt x="2492" y="4373"/>
                  </a:cubicBezTo>
                  <a:cubicBezTo>
                    <a:pt x="978" y="5036"/>
                    <a:pt x="0" y="6531"/>
                    <a:pt x="0" y="8184"/>
                  </a:cubicBezTo>
                  <a:cubicBezTo>
                    <a:pt x="0" y="23278"/>
                    <a:pt x="0" y="23278"/>
                    <a:pt x="0" y="23278"/>
                  </a:cubicBezTo>
                  <a:cubicBezTo>
                    <a:pt x="0" y="23702"/>
                    <a:pt x="250" y="24085"/>
                    <a:pt x="639" y="24255"/>
                  </a:cubicBezTo>
                  <a:cubicBezTo>
                    <a:pt x="12094" y="29269"/>
                    <a:pt x="12094" y="29269"/>
                    <a:pt x="12094" y="29269"/>
                  </a:cubicBezTo>
                  <a:cubicBezTo>
                    <a:pt x="12352" y="29382"/>
                    <a:pt x="12625" y="29439"/>
                    <a:pt x="12906" y="29439"/>
                  </a:cubicBezTo>
                  <a:cubicBezTo>
                    <a:pt x="13188" y="29439"/>
                    <a:pt x="13461" y="29382"/>
                    <a:pt x="13719" y="29269"/>
                  </a:cubicBezTo>
                  <a:cubicBezTo>
                    <a:pt x="23321" y="25066"/>
                    <a:pt x="23321" y="25066"/>
                    <a:pt x="23321" y="25066"/>
                  </a:cubicBezTo>
                  <a:cubicBezTo>
                    <a:pt x="24835" y="24404"/>
                    <a:pt x="25813" y="22908"/>
                    <a:pt x="25813" y="21255"/>
                  </a:cubicBezTo>
                  <a:cubicBezTo>
                    <a:pt x="25813" y="6161"/>
                    <a:pt x="25813" y="6161"/>
                    <a:pt x="25813" y="6161"/>
                  </a:cubicBezTo>
                  <a:cubicBezTo>
                    <a:pt x="25813" y="5737"/>
                    <a:pt x="25562" y="5354"/>
                    <a:pt x="25174" y="5184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3905BB6-5A36-404A-8F0A-73759AE4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76655" y="5480978"/>
              <a:ext cx="457200" cy="45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4CB5F3-7E8E-40FB-BC10-EBD65DF7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368" y="921573"/>
            <a:ext cx="3609975" cy="9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bject 17">
            <a:extLst>
              <a:ext uri="{FF2B5EF4-FFF2-40B4-BE49-F238E27FC236}">
                <a16:creationId xmlns:a16="http://schemas.microsoft.com/office/drawing/2014/main" id="{54363CD3-975E-45C6-8C3B-0987EFE747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884" y="391187"/>
            <a:ext cx="80748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5270" rtl="0"/>
            <a:r>
              <a:rPr lang="en-US" sz="2800" u="sng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sz="2800" u="sng" spc="-10" dirty="0">
              <a:solidFill>
                <a:srgbClr val="F5F5F5"/>
              </a:solidFill>
            </a:endParaRPr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id="{EE316D30-0D8E-483A-B2D5-F8F13F9F0033}"/>
              </a:ext>
            </a:extLst>
          </p:cNvPr>
          <p:cNvSpPr txBox="1"/>
          <p:nvPr/>
        </p:nvSpPr>
        <p:spPr>
          <a:xfrm>
            <a:off x="541884" y="1806829"/>
            <a:ext cx="3188868" cy="1789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8932" marR="553720" indent="-342900">
              <a:lnSpc>
                <a:spcPct val="150000"/>
              </a:lnSpc>
              <a:buClr>
                <a:srgbClr val="00F091"/>
              </a:buClr>
              <a:buFont typeface="Wingdings" panose="05000000000000000000" pitchFamily="2" charset="2"/>
              <a:buChar char="§"/>
            </a:pPr>
            <a:r>
              <a:rPr lang="en-US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State-of-the-art</a:t>
            </a:r>
          </a:p>
          <a:p>
            <a:pPr marL="598932" marR="553720" indent="-342900">
              <a:lnSpc>
                <a:spcPct val="150000"/>
              </a:lnSpc>
              <a:buClr>
                <a:srgbClr val="00F091"/>
              </a:buClr>
              <a:buFont typeface="Wingdings" panose="05000000000000000000" pitchFamily="2" charset="2"/>
              <a:buChar char="§"/>
            </a:pPr>
            <a:r>
              <a:rPr lang="en-US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Cost-effective </a:t>
            </a:r>
          </a:p>
          <a:p>
            <a:pPr marL="598932" marR="553720" indent="-342900">
              <a:lnSpc>
                <a:spcPct val="150000"/>
              </a:lnSpc>
              <a:buClr>
                <a:srgbClr val="00F091"/>
              </a:buClr>
              <a:buFont typeface="Wingdings" panose="05000000000000000000" pitchFamily="2" charset="2"/>
              <a:buChar char="§"/>
            </a:pPr>
            <a:r>
              <a:rPr lang="en-US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Reliable</a:t>
            </a:r>
          </a:p>
          <a:p>
            <a:pPr marL="598932" marR="553720" indent="-342900">
              <a:lnSpc>
                <a:spcPct val="150000"/>
              </a:lnSpc>
              <a:buClr>
                <a:srgbClr val="00F091"/>
              </a:buClr>
              <a:buFont typeface="Wingdings" panose="05000000000000000000" pitchFamily="2" charset="2"/>
              <a:buChar char="§"/>
            </a:pPr>
            <a:r>
              <a:rPr lang="en-US" sz="200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Secure</a:t>
            </a:r>
          </a:p>
        </p:txBody>
      </p:sp>
    </p:spTree>
    <p:extLst>
      <p:ext uri="{BB962C8B-B14F-4D97-AF65-F5344CB8AC3E}">
        <p14:creationId xmlns:p14="http://schemas.microsoft.com/office/powerpoint/2010/main" val="4219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22917"/>
            <a:ext cx="9144000" cy="5166360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7"/>
          <p:cNvSpPr/>
          <p:nvPr/>
        </p:nvSpPr>
        <p:spPr>
          <a:xfrm>
            <a:off x="541884" y="428980"/>
            <a:ext cx="75583" cy="4127145"/>
          </a:xfrm>
          <a:custGeom>
            <a:avLst/>
            <a:gdLst/>
            <a:ahLst/>
            <a:cxnLst/>
            <a:rect l="l" t="t" r="r" b="b"/>
            <a:pathLst>
              <a:path h="4061460">
                <a:moveTo>
                  <a:pt x="0" y="0"/>
                </a:moveTo>
                <a:lnTo>
                  <a:pt x="0" y="4061124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769" y="204435"/>
            <a:ext cx="1040587" cy="475330"/>
          </a:xfrm>
          <a:prstGeom prst="rect">
            <a:avLst/>
          </a:prstGeom>
        </p:spPr>
      </p:pic>
      <p:sp>
        <p:nvSpPr>
          <p:cNvPr id="6" name="object 17">
            <a:extLst>
              <a:ext uri="{FF2B5EF4-FFF2-40B4-BE49-F238E27FC236}">
                <a16:creationId xmlns:a16="http://schemas.microsoft.com/office/drawing/2014/main" id="{0C900CB4-5079-4E91-A457-3DF4EF09038E}"/>
              </a:ext>
            </a:extLst>
          </p:cNvPr>
          <p:cNvSpPr txBox="1">
            <a:spLocks/>
          </p:cNvSpPr>
          <p:nvPr/>
        </p:nvSpPr>
        <p:spPr>
          <a:xfrm>
            <a:off x="541884" y="391187"/>
            <a:ext cx="80748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5270" rtl="0"/>
            <a:r>
              <a:rPr lang="en-US" sz="2800" u="sng" kern="0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Integrations</a:t>
            </a:r>
            <a:endParaRPr lang="en-US" sz="2800" u="sng" kern="0" spc="-10" dirty="0">
              <a:solidFill>
                <a:srgbClr val="F5F5F5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8C94AD-91BE-4BE3-BF87-B5033DA23EF5}"/>
              </a:ext>
            </a:extLst>
          </p:cNvPr>
          <p:cNvGrpSpPr/>
          <p:nvPr/>
        </p:nvGrpSpPr>
        <p:grpSpPr>
          <a:xfrm>
            <a:off x="3633192" y="2026285"/>
            <a:ext cx="2511579" cy="1406766"/>
            <a:chOff x="5395617" y="3471524"/>
            <a:chExt cx="2560364" cy="14961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06CCAD-C9EF-4D63-BE9E-E2AEACEDB4D2}"/>
                </a:ext>
              </a:extLst>
            </p:cNvPr>
            <p:cNvGrpSpPr/>
            <p:nvPr/>
          </p:nvGrpSpPr>
          <p:grpSpPr>
            <a:xfrm>
              <a:off x="5395617" y="3471524"/>
              <a:ext cx="2560364" cy="1496163"/>
              <a:chOff x="5135880" y="2560109"/>
              <a:chExt cx="712939" cy="445403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E6390080-7616-42C8-A5CA-D20BB18B2916}"/>
                  </a:ext>
                </a:extLst>
              </p:cNvPr>
              <p:cNvSpPr>
                <a:spLocks/>
              </p:cNvSpPr>
              <p:nvPr/>
            </p:nvSpPr>
            <p:spPr bwMode="white">
              <a:xfrm>
                <a:off x="5135880" y="2560109"/>
                <a:ext cx="666378" cy="445403"/>
              </a:xfrm>
              <a:custGeom>
                <a:avLst/>
                <a:gdLst>
                  <a:gd name="T0" fmla="*/ 1489 w 2698"/>
                  <a:gd name="T1" fmla="*/ 1 h 1807"/>
                  <a:gd name="T2" fmla="*/ 1579 w 2698"/>
                  <a:gd name="T3" fmla="*/ 16 h 1807"/>
                  <a:gd name="T4" fmla="*/ 1667 w 2698"/>
                  <a:gd name="T5" fmla="*/ 44 h 1807"/>
                  <a:gd name="T6" fmla="*/ 1750 w 2698"/>
                  <a:gd name="T7" fmla="*/ 86 h 1807"/>
                  <a:gd name="T8" fmla="*/ 1825 w 2698"/>
                  <a:gd name="T9" fmla="*/ 143 h 1807"/>
                  <a:gd name="T10" fmla="*/ 1891 w 2698"/>
                  <a:gd name="T11" fmla="*/ 213 h 1807"/>
                  <a:gd name="T12" fmla="*/ 1945 w 2698"/>
                  <a:gd name="T13" fmla="*/ 297 h 1807"/>
                  <a:gd name="T14" fmla="*/ 1983 w 2698"/>
                  <a:gd name="T15" fmla="*/ 395 h 1807"/>
                  <a:gd name="T16" fmla="*/ 2082 w 2698"/>
                  <a:gd name="T17" fmla="*/ 408 h 1807"/>
                  <a:gd name="T18" fmla="*/ 2176 w 2698"/>
                  <a:gd name="T19" fmla="*/ 441 h 1807"/>
                  <a:gd name="T20" fmla="*/ 2262 w 2698"/>
                  <a:gd name="T21" fmla="*/ 494 h 1807"/>
                  <a:gd name="T22" fmla="*/ 2335 w 2698"/>
                  <a:gd name="T23" fmla="*/ 564 h 1807"/>
                  <a:gd name="T24" fmla="*/ 2393 w 2698"/>
                  <a:gd name="T25" fmla="*/ 648 h 1807"/>
                  <a:gd name="T26" fmla="*/ 2432 w 2698"/>
                  <a:gd name="T27" fmla="*/ 741 h 1807"/>
                  <a:gd name="T28" fmla="*/ 2450 w 2698"/>
                  <a:gd name="T29" fmla="*/ 840 h 1807"/>
                  <a:gd name="T30" fmla="*/ 2448 w 2698"/>
                  <a:gd name="T31" fmla="*/ 939 h 1807"/>
                  <a:gd name="T32" fmla="*/ 2531 w 2698"/>
                  <a:gd name="T33" fmla="*/ 995 h 1807"/>
                  <a:gd name="T34" fmla="*/ 2601 w 2698"/>
                  <a:gd name="T35" fmla="*/ 1067 h 1807"/>
                  <a:gd name="T36" fmla="*/ 2654 w 2698"/>
                  <a:gd name="T37" fmla="*/ 1151 h 1807"/>
                  <a:gd name="T38" fmla="*/ 2686 w 2698"/>
                  <a:gd name="T39" fmla="*/ 1246 h 1807"/>
                  <a:gd name="T40" fmla="*/ 2698 w 2698"/>
                  <a:gd name="T41" fmla="*/ 1348 h 1807"/>
                  <a:gd name="T42" fmla="*/ 2686 w 2698"/>
                  <a:gd name="T43" fmla="*/ 1453 h 1807"/>
                  <a:gd name="T44" fmla="*/ 2651 w 2698"/>
                  <a:gd name="T45" fmla="*/ 1550 h 1807"/>
                  <a:gd name="T46" fmla="*/ 2598 w 2698"/>
                  <a:gd name="T47" fmla="*/ 1635 h 1807"/>
                  <a:gd name="T48" fmla="*/ 2527 w 2698"/>
                  <a:gd name="T49" fmla="*/ 1706 h 1807"/>
                  <a:gd name="T50" fmla="*/ 2441 w 2698"/>
                  <a:gd name="T51" fmla="*/ 1760 h 1807"/>
                  <a:gd name="T52" fmla="*/ 2345 w 2698"/>
                  <a:gd name="T53" fmla="*/ 1795 h 1807"/>
                  <a:gd name="T54" fmla="*/ 2240 w 2698"/>
                  <a:gd name="T55" fmla="*/ 1807 h 1807"/>
                  <a:gd name="T56" fmla="*/ 533 w 2698"/>
                  <a:gd name="T57" fmla="*/ 1804 h 1807"/>
                  <a:gd name="T58" fmla="*/ 417 w 2698"/>
                  <a:gd name="T59" fmla="*/ 1783 h 1807"/>
                  <a:gd name="T60" fmla="*/ 311 w 2698"/>
                  <a:gd name="T61" fmla="*/ 1740 h 1807"/>
                  <a:gd name="T62" fmla="*/ 216 w 2698"/>
                  <a:gd name="T63" fmla="*/ 1676 h 1807"/>
                  <a:gd name="T64" fmla="*/ 135 w 2698"/>
                  <a:gd name="T65" fmla="*/ 1597 h 1807"/>
                  <a:gd name="T66" fmla="*/ 71 w 2698"/>
                  <a:gd name="T67" fmla="*/ 1504 h 1807"/>
                  <a:gd name="T68" fmla="*/ 26 w 2698"/>
                  <a:gd name="T69" fmla="*/ 1398 h 1807"/>
                  <a:gd name="T70" fmla="*/ 2 w 2698"/>
                  <a:gd name="T71" fmla="*/ 1284 h 1807"/>
                  <a:gd name="T72" fmla="*/ 2 w 2698"/>
                  <a:gd name="T73" fmla="*/ 1167 h 1807"/>
                  <a:gd name="T74" fmla="*/ 24 w 2698"/>
                  <a:gd name="T75" fmla="*/ 1056 h 1807"/>
                  <a:gd name="T76" fmla="*/ 67 w 2698"/>
                  <a:gd name="T77" fmla="*/ 954 h 1807"/>
                  <a:gd name="T78" fmla="*/ 127 w 2698"/>
                  <a:gd name="T79" fmla="*/ 862 h 1807"/>
                  <a:gd name="T80" fmla="*/ 204 w 2698"/>
                  <a:gd name="T81" fmla="*/ 783 h 1807"/>
                  <a:gd name="T82" fmla="*/ 294 w 2698"/>
                  <a:gd name="T83" fmla="*/ 719 h 1807"/>
                  <a:gd name="T84" fmla="*/ 395 w 2698"/>
                  <a:gd name="T85" fmla="*/ 673 h 1807"/>
                  <a:gd name="T86" fmla="*/ 408 w 2698"/>
                  <a:gd name="T87" fmla="*/ 568 h 1807"/>
                  <a:gd name="T88" fmla="*/ 444 w 2698"/>
                  <a:gd name="T89" fmla="*/ 469 h 1807"/>
                  <a:gd name="T90" fmla="*/ 501 w 2698"/>
                  <a:gd name="T91" fmla="*/ 379 h 1807"/>
                  <a:gd name="T92" fmla="*/ 569 w 2698"/>
                  <a:gd name="T93" fmla="*/ 309 h 1807"/>
                  <a:gd name="T94" fmla="*/ 649 w 2698"/>
                  <a:gd name="T95" fmla="*/ 255 h 1807"/>
                  <a:gd name="T96" fmla="*/ 737 w 2698"/>
                  <a:gd name="T97" fmla="*/ 217 h 1807"/>
                  <a:gd name="T98" fmla="*/ 831 w 2698"/>
                  <a:gd name="T99" fmla="*/ 198 h 1807"/>
                  <a:gd name="T100" fmla="*/ 923 w 2698"/>
                  <a:gd name="T101" fmla="*/ 198 h 1807"/>
                  <a:gd name="T102" fmla="*/ 1008 w 2698"/>
                  <a:gd name="T103" fmla="*/ 213 h 1807"/>
                  <a:gd name="T104" fmla="*/ 1085 w 2698"/>
                  <a:gd name="T105" fmla="*/ 132 h 1807"/>
                  <a:gd name="T106" fmla="*/ 1175 w 2698"/>
                  <a:gd name="T107" fmla="*/ 68 h 1807"/>
                  <a:gd name="T108" fmla="*/ 1276 w 2698"/>
                  <a:gd name="T109" fmla="*/ 25 h 1807"/>
                  <a:gd name="T110" fmla="*/ 1386 w 2698"/>
                  <a:gd name="T111" fmla="*/ 2 h 1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98" h="1807">
                    <a:moveTo>
                      <a:pt x="1444" y="0"/>
                    </a:moveTo>
                    <a:lnTo>
                      <a:pt x="1489" y="1"/>
                    </a:lnTo>
                    <a:lnTo>
                      <a:pt x="1534" y="6"/>
                    </a:lnTo>
                    <a:lnTo>
                      <a:pt x="1579" y="16"/>
                    </a:lnTo>
                    <a:lnTo>
                      <a:pt x="1624" y="28"/>
                    </a:lnTo>
                    <a:lnTo>
                      <a:pt x="1667" y="44"/>
                    </a:lnTo>
                    <a:lnTo>
                      <a:pt x="1709" y="63"/>
                    </a:lnTo>
                    <a:lnTo>
                      <a:pt x="1750" y="86"/>
                    </a:lnTo>
                    <a:lnTo>
                      <a:pt x="1790" y="113"/>
                    </a:lnTo>
                    <a:lnTo>
                      <a:pt x="1825" y="143"/>
                    </a:lnTo>
                    <a:lnTo>
                      <a:pt x="1860" y="176"/>
                    </a:lnTo>
                    <a:lnTo>
                      <a:pt x="1891" y="213"/>
                    </a:lnTo>
                    <a:lnTo>
                      <a:pt x="1919" y="253"/>
                    </a:lnTo>
                    <a:lnTo>
                      <a:pt x="1945" y="297"/>
                    </a:lnTo>
                    <a:lnTo>
                      <a:pt x="1966" y="344"/>
                    </a:lnTo>
                    <a:lnTo>
                      <a:pt x="1983" y="395"/>
                    </a:lnTo>
                    <a:lnTo>
                      <a:pt x="2034" y="398"/>
                    </a:lnTo>
                    <a:lnTo>
                      <a:pt x="2082" y="408"/>
                    </a:lnTo>
                    <a:lnTo>
                      <a:pt x="2131" y="422"/>
                    </a:lnTo>
                    <a:lnTo>
                      <a:pt x="2176" y="441"/>
                    </a:lnTo>
                    <a:lnTo>
                      <a:pt x="2221" y="466"/>
                    </a:lnTo>
                    <a:lnTo>
                      <a:pt x="2262" y="494"/>
                    </a:lnTo>
                    <a:lnTo>
                      <a:pt x="2300" y="527"/>
                    </a:lnTo>
                    <a:lnTo>
                      <a:pt x="2335" y="564"/>
                    </a:lnTo>
                    <a:lnTo>
                      <a:pt x="2365" y="604"/>
                    </a:lnTo>
                    <a:lnTo>
                      <a:pt x="2393" y="648"/>
                    </a:lnTo>
                    <a:lnTo>
                      <a:pt x="2415" y="694"/>
                    </a:lnTo>
                    <a:lnTo>
                      <a:pt x="2432" y="741"/>
                    </a:lnTo>
                    <a:lnTo>
                      <a:pt x="2443" y="790"/>
                    </a:lnTo>
                    <a:lnTo>
                      <a:pt x="2450" y="840"/>
                    </a:lnTo>
                    <a:lnTo>
                      <a:pt x="2452" y="889"/>
                    </a:lnTo>
                    <a:lnTo>
                      <a:pt x="2448" y="939"/>
                    </a:lnTo>
                    <a:lnTo>
                      <a:pt x="2491" y="964"/>
                    </a:lnTo>
                    <a:lnTo>
                      <a:pt x="2531" y="995"/>
                    </a:lnTo>
                    <a:lnTo>
                      <a:pt x="2568" y="1029"/>
                    </a:lnTo>
                    <a:lnTo>
                      <a:pt x="2601" y="1067"/>
                    </a:lnTo>
                    <a:lnTo>
                      <a:pt x="2629" y="1107"/>
                    </a:lnTo>
                    <a:lnTo>
                      <a:pt x="2654" y="1151"/>
                    </a:lnTo>
                    <a:lnTo>
                      <a:pt x="2673" y="1198"/>
                    </a:lnTo>
                    <a:lnTo>
                      <a:pt x="2686" y="1246"/>
                    </a:lnTo>
                    <a:lnTo>
                      <a:pt x="2696" y="1296"/>
                    </a:lnTo>
                    <a:lnTo>
                      <a:pt x="2698" y="1348"/>
                    </a:lnTo>
                    <a:lnTo>
                      <a:pt x="2695" y="1402"/>
                    </a:lnTo>
                    <a:lnTo>
                      <a:pt x="2686" y="1453"/>
                    </a:lnTo>
                    <a:lnTo>
                      <a:pt x="2672" y="1503"/>
                    </a:lnTo>
                    <a:lnTo>
                      <a:pt x="2651" y="1550"/>
                    </a:lnTo>
                    <a:lnTo>
                      <a:pt x="2627" y="1594"/>
                    </a:lnTo>
                    <a:lnTo>
                      <a:pt x="2598" y="1635"/>
                    </a:lnTo>
                    <a:lnTo>
                      <a:pt x="2564" y="1672"/>
                    </a:lnTo>
                    <a:lnTo>
                      <a:pt x="2527" y="1706"/>
                    </a:lnTo>
                    <a:lnTo>
                      <a:pt x="2486" y="1735"/>
                    </a:lnTo>
                    <a:lnTo>
                      <a:pt x="2441" y="1760"/>
                    </a:lnTo>
                    <a:lnTo>
                      <a:pt x="2394" y="1780"/>
                    </a:lnTo>
                    <a:lnTo>
                      <a:pt x="2345" y="1795"/>
                    </a:lnTo>
                    <a:lnTo>
                      <a:pt x="2293" y="1804"/>
                    </a:lnTo>
                    <a:lnTo>
                      <a:pt x="2240" y="1807"/>
                    </a:lnTo>
                    <a:lnTo>
                      <a:pt x="558" y="1807"/>
                    </a:lnTo>
                    <a:lnTo>
                      <a:pt x="533" y="1804"/>
                    </a:lnTo>
                    <a:lnTo>
                      <a:pt x="474" y="1797"/>
                    </a:lnTo>
                    <a:lnTo>
                      <a:pt x="417" y="1783"/>
                    </a:lnTo>
                    <a:lnTo>
                      <a:pt x="362" y="1764"/>
                    </a:lnTo>
                    <a:lnTo>
                      <a:pt x="311" y="1740"/>
                    </a:lnTo>
                    <a:lnTo>
                      <a:pt x="261" y="1710"/>
                    </a:lnTo>
                    <a:lnTo>
                      <a:pt x="216" y="1676"/>
                    </a:lnTo>
                    <a:lnTo>
                      <a:pt x="173" y="1639"/>
                    </a:lnTo>
                    <a:lnTo>
                      <a:pt x="135" y="1597"/>
                    </a:lnTo>
                    <a:lnTo>
                      <a:pt x="100" y="1553"/>
                    </a:lnTo>
                    <a:lnTo>
                      <a:pt x="71" y="1504"/>
                    </a:lnTo>
                    <a:lnTo>
                      <a:pt x="47" y="1452"/>
                    </a:lnTo>
                    <a:lnTo>
                      <a:pt x="26" y="1398"/>
                    </a:lnTo>
                    <a:lnTo>
                      <a:pt x="12" y="1342"/>
                    </a:lnTo>
                    <a:lnTo>
                      <a:pt x="2" y="1284"/>
                    </a:lnTo>
                    <a:lnTo>
                      <a:pt x="0" y="1224"/>
                    </a:lnTo>
                    <a:lnTo>
                      <a:pt x="2" y="1167"/>
                    </a:lnTo>
                    <a:lnTo>
                      <a:pt x="11" y="1111"/>
                    </a:lnTo>
                    <a:lnTo>
                      <a:pt x="24" y="1056"/>
                    </a:lnTo>
                    <a:lnTo>
                      <a:pt x="43" y="1004"/>
                    </a:lnTo>
                    <a:lnTo>
                      <a:pt x="67" y="954"/>
                    </a:lnTo>
                    <a:lnTo>
                      <a:pt x="95" y="906"/>
                    </a:lnTo>
                    <a:lnTo>
                      <a:pt x="127" y="862"/>
                    </a:lnTo>
                    <a:lnTo>
                      <a:pt x="164" y="821"/>
                    </a:lnTo>
                    <a:lnTo>
                      <a:pt x="204" y="783"/>
                    </a:lnTo>
                    <a:lnTo>
                      <a:pt x="247" y="749"/>
                    </a:lnTo>
                    <a:lnTo>
                      <a:pt x="294" y="719"/>
                    </a:lnTo>
                    <a:lnTo>
                      <a:pt x="343" y="694"/>
                    </a:lnTo>
                    <a:lnTo>
                      <a:pt x="395" y="673"/>
                    </a:lnTo>
                    <a:lnTo>
                      <a:pt x="399" y="620"/>
                    </a:lnTo>
                    <a:lnTo>
                      <a:pt x="408" y="568"/>
                    </a:lnTo>
                    <a:lnTo>
                      <a:pt x="423" y="517"/>
                    </a:lnTo>
                    <a:lnTo>
                      <a:pt x="444" y="469"/>
                    </a:lnTo>
                    <a:lnTo>
                      <a:pt x="469" y="422"/>
                    </a:lnTo>
                    <a:lnTo>
                      <a:pt x="501" y="379"/>
                    </a:lnTo>
                    <a:lnTo>
                      <a:pt x="533" y="342"/>
                    </a:lnTo>
                    <a:lnTo>
                      <a:pt x="569" y="309"/>
                    </a:lnTo>
                    <a:lnTo>
                      <a:pt x="607" y="281"/>
                    </a:lnTo>
                    <a:lnTo>
                      <a:pt x="649" y="255"/>
                    </a:lnTo>
                    <a:lnTo>
                      <a:pt x="692" y="234"/>
                    </a:lnTo>
                    <a:lnTo>
                      <a:pt x="737" y="217"/>
                    </a:lnTo>
                    <a:lnTo>
                      <a:pt x="784" y="206"/>
                    </a:lnTo>
                    <a:lnTo>
                      <a:pt x="831" y="198"/>
                    </a:lnTo>
                    <a:lnTo>
                      <a:pt x="880" y="196"/>
                    </a:lnTo>
                    <a:lnTo>
                      <a:pt x="923" y="198"/>
                    </a:lnTo>
                    <a:lnTo>
                      <a:pt x="966" y="204"/>
                    </a:lnTo>
                    <a:lnTo>
                      <a:pt x="1008" y="213"/>
                    </a:lnTo>
                    <a:lnTo>
                      <a:pt x="1044" y="171"/>
                    </a:lnTo>
                    <a:lnTo>
                      <a:pt x="1085" y="132"/>
                    </a:lnTo>
                    <a:lnTo>
                      <a:pt x="1128" y="98"/>
                    </a:lnTo>
                    <a:lnTo>
                      <a:pt x="1175" y="68"/>
                    </a:lnTo>
                    <a:lnTo>
                      <a:pt x="1224" y="44"/>
                    </a:lnTo>
                    <a:lnTo>
                      <a:pt x="1276" y="25"/>
                    </a:lnTo>
                    <a:lnTo>
                      <a:pt x="1330" y="10"/>
                    </a:lnTo>
                    <a:lnTo>
                      <a:pt x="1386" y="2"/>
                    </a:lnTo>
                    <a:lnTo>
                      <a:pt x="1444" y="0"/>
                    </a:lnTo>
                    <a:close/>
                  </a:path>
                </a:pathLst>
              </a:custGeom>
              <a:no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799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33E99B74-B6A9-4343-9151-3E610457E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685" y="2587731"/>
                <a:ext cx="611134" cy="390159"/>
              </a:xfrm>
              <a:custGeom>
                <a:avLst/>
                <a:gdLst>
                  <a:gd name="T0" fmla="*/ 1380 w 2474"/>
                  <a:gd name="T1" fmla="*/ 2 h 1582"/>
                  <a:gd name="T2" fmla="*/ 1462 w 2474"/>
                  <a:gd name="T3" fmla="*/ 18 h 1582"/>
                  <a:gd name="T4" fmla="*/ 1540 w 2474"/>
                  <a:gd name="T5" fmla="*/ 48 h 1582"/>
                  <a:gd name="T6" fmla="*/ 1612 w 2474"/>
                  <a:gd name="T7" fmla="*/ 94 h 1582"/>
                  <a:gd name="T8" fmla="*/ 1674 w 2474"/>
                  <a:gd name="T9" fmla="*/ 152 h 1582"/>
                  <a:gd name="T10" fmla="*/ 1724 w 2474"/>
                  <a:gd name="T11" fmla="*/ 223 h 1582"/>
                  <a:gd name="T12" fmla="*/ 1760 w 2474"/>
                  <a:gd name="T13" fmla="*/ 307 h 1582"/>
                  <a:gd name="T14" fmla="*/ 1779 w 2474"/>
                  <a:gd name="T15" fmla="*/ 403 h 1582"/>
                  <a:gd name="T16" fmla="*/ 1878 w 2474"/>
                  <a:gd name="T17" fmla="*/ 395 h 1582"/>
                  <a:gd name="T18" fmla="*/ 1970 w 2474"/>
                  <a:gd name="T19" fmla="*/ 413 h 1582"/>
                  <a:gd name="T20" fmla="*/ 2053 w 2474"/>
                  <a:gd name="T21" fmla="*/ 452 h 1582"/>
                  <a:gd name="T22" fmla="*/ 2122 w 2474"/>
                  <a:gd name="T23" fmla="*/ 509 h 1582"/>
                  <a:gd name="T24" fmla="*/ 2177 w 2474"/>
                  <a:gd name="T25" fmla="*/ 581 h 1582"/>
                  <a:gd name="T26" fmla="*/ 2212 w 2474"/>
                  <a:gd name="T27" fmla="*/ 663 h 1582"/>
                  <a:gd name="T28" fmla="*/ 2227 w 2474"/>
                  <a:gd name="T29" fmla="*/ 754 h 1582"/>
                  <a:gd name="T30" fmla="*/ 2217 w 2474"/>
                  <a:gd name="T31" fmla="*/ 850 h 1582"/>
                  <a:gd name="T32" fmla="*/ 2244 w 2474"/>
                  <a:gd name="T33" fmla="*/ 909 h 1582"/>
                  <a:gd name="T34" fmla="*/ 2319 w 2474"/>
                  <a:gd name="T35" fmla="*/ 947 h 1582"/>
                  <a:gd name="T36" fmla="*/ 2382 w 2474"/>
                  <a:gd name="T37" fmla="*/ 1002 h 1582"/>
                  <a:gd name="T38" fmla="*/ 2432 w 2474"/>
                  <a:gd name="T39" fmla="*/ 1070 h 1582"/>
                  <a:gd name="T40" fmla="*/ 2462 w 2474"/>
                  <a:gd name="T41" fmla="*/ 1149 h 1582"/>
                  <a:gd name="T42" fmla="*/ 2474 w 2474"/>
                  <a:gd name="T43" fmla="*/ 1236 h 1582"/>
                  <a:gd name="T44" fmla="*/ 2461 w 2474"/>
                  <a:gd name="T45" fmla="*/ 1329 h 1582"/>
                  <a:gd name="T46" fmla="*/ 2426 w 2474"/>
                  <a:gd name="T47" fmla="*/ 1411 h 1582"/>
                  <a:gd name="T48" fmla="*/ 2373 w 2474"/>
                  <a:gd name="T49" fmla="*/ 1481 h 1582"/>
                  <a:gd name="T50" fmla="*/ 2303 w 2474"/>
                  <a:gd name="T51" fmla="*/ 1535 h 1582"/>
                  <a:gd name="T52" fmla="*/ 2219 w 2474"/>
                  <a:gd name="T53" fmla="*/ 1571 h 1582"/>
                  <a:gd name="T54" fmla="*/ 2128 w 2474"/>
                  <a:gd name="T55" fmla="*/ 1582 h 1582"/>
                  <a:gd name="T56" fmla="*/ 446 w 2474"/>
                  <a:gd name="T57" fmla="*/ 1581 h 1582"/>
                  <a:gd name="T58" fmla="*/ 342 w 2474"/>
                  <a:gd name="T59" fmla="*/ 1564 h 1582"/>
                  <a:gd name="T60" fmla="*/ 248 w 2474"/>
                  <a:gd name="T61" fmla="*/ 1526 h 1582"/>
                  <a:gd name="T62" fmla="*/ 166 w 2474"/>
                  <a:gd name="T63" fmla="*/ 1470 h 1582"/>
                  <a:gd name="T64" fmla="*/ 97 w 2474"/>
                  <a:gd name="T65" fmla="*/ 1398 h 1582"/>
                  <a:gd name="T66" fmla="*/ 45 w 2474"/>
                  <a:gd name="T67" fmla="*/ 1313 h 1582"/>
                  <a:gd name="T68" fmla="*/ 12 w 2474"/>
                  <a:gd name="T69" fmla="*/ 1217 h 1582"/>
                  <a:gd name="T70" fmla="*/ 0 w 2474"/>
                  <a:gd name="T71" fmla="*/ 1112 h 1582"/>
                  <a:gd name="T72" fmla="*/ 12 w 2474"/>
                  <a:gd name="T73" fmla="*/ 1007 h 1582"/>
                  <a:gd name="T74" fmla="*/ 46 w 2474"/>
                  <a:gd name="T75" fmla="*/ 908 h 1582"/>
                  <a:gd name="T76" fmla="*/ 100 w 2474"/>
                  <a:gd name="T77" fmla="*/ 823 h 1582"/>
                  <a:gd name="T78" fmla="*/ 171 w 2474"/>
                  <a:gd name="T79" fmla="*/ 750 h 1582"/>
                  <a:gd name="T80" fmla="*/ 257 w 2474"/>
                  <a:gd name="T81" fmla="*/ 694 h 1582"/>
                  <a:gd name="T82" fmla="*/ 353 w 2474"/>
                  <a:gd name="T83" fmla="*/ 658 h 1582"/>
                  <a:gd name="T84" fmla="*/ 397 w 2474"/>
                  <a:gd name="T85" fmla="*/ 599 h 1582"/>
                  <a:gd name="T86" fmla="*/ 400 w 2474"/>
                  <a:gd name="T87" fmla="*/ 507 h 1582"/>
                  <a:gd name="T88" fmla="*/ 425 w 2474"/>
                  <a:gd name="T89" fmla="*/ 422 h 1582"/>
                  <a:gd name="T90" fmla="*/ 468 w 2474"/>
                  <a:gd name="T91" fmla="*/ 348 h 1582"/>
                  <a:gd name="T92" fmla="*/ 527 w 2474"/>
                  <a:gd name="T93" fmla="*/ 286 h 1582"/>
                  <a:gd name="T94" fmla="*/ 597 w 2474"/>
                  <a:gd name="T95" fmla="*/ 239 h 1582"/>
                  <a:gd name="T96" fmla="*/ 677 w 2474"/>
                  <a:gd name="T97" fmla="*/ 208 h 1582"/>
                  <a:gd name="T98" fmla="*/ 763 w 2474"/>
                  <a:gd name="T99" fmla="*/ 196 h 1582"/>
                  <a:gd name="T100" fmla="*/ 851 w 2474"/>
                  <a:gd name="T101" fmla="*/ 207 h 1582"/>
                  <a:gd name="T102" fmla="*/ 940 w 2474"/>
                  <a:gd name="T103" fmla="*/ 241 h 1582"/>
                  <a:gd name="T104" fmla="*/ 994 w 2474"/>
                  <a:gd name="T105" fmla="*/ 158 h 1582"/>
                  <a:gd name="T106" fmla="*/ 1058 w 2474"/>
                  <a:gd name="T107" fmla="*/ 94 h 1582"/>
                  <a:gd name="T108" fmla="*/ 1132 w 2474"/>
                  <a:gd name="T109" fmla="*/ 46 h 1582"/>
                  <a:gd name="T110" fmla="*/ 1212 w 2474"/>
                  <a:gd name="T111" fmla="*/ 16 h 1582"/>
                  <a:gd name="T112" fmla="*/ 1295 w 2474"/>
                  <a:gd name="T113" fmla="*/ 1 h 1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74" h="1582">
                    <a:moveTo>
                      <a:pt x="1337" y="0"/>
                    </a:moveTo>
                    <a:lnTo>
                      <a:pt x="1380" y="2"/>
                    </a:lnTo>
                    <a:lnTo>
                      <a:pt x="1421" y="8"/>
                    </a:lnTo>
                    <a:lnTo>
                      <a:pt x="1462" y="18"/>
                    </a:lnTo>
                    <a:lnTo>
                      <a:pt x="1502" y="31"/>
                    </a:lnTo>
                    <a:lnTo>
                      <a:pt x="1540" y="48"/>
                    </a:lnTo>
                    <a:lnTo>
                      <a:pt x="1577" y="70"/>
                    </a:lnTo>
                    <a:lnTo>
                      <a:pt x="1612" y="94"/>
                    </a:lnTo>
                    <a:lnTo>
                      <a:pt x="1645" y="121"/>
                    </a:lnTo>
                    <a:lnTo>
                      <a:pt x="1674" y="152"/>
                    </a:lnTo>
                    <a:lnTo>
                      <a:pt x="1701" y="186"/>
                    </a:lnTo>
                    <a:lnTo>
                      <a:pt x="1724" y="223"/>
                    </a:lnTo>
                    <a:lnTo>
                      <a:pt x="1744" y="264"/>
                    </a:lnTo>
                    <a:lnTo>
                      <a:pt x="1760" y="307"/>
                    </a:lnTo>
                    <a:lnTo>
                      <a:pt x="1773" y="354"/>
                    </a:lnTo>
                    <a:lnTo>
                      <a:pt x="1779" y="403"/>
                    </a:lnTo>
                    <a:lnTo>
                      <a:pt x="1830" y="396"/>
                    </a:lnTo>
                    <a:lnTo>
                      <a:pt x="1878" y="395"/>
                    </a:lnTo>
                    <a:lnTo>
                      <a:pt x="1926" y="401"/>
                    </a:lnTo>
                    <a:lnTo>
                      <a:pt x="1970" y="413"/>
                    </a:lnTo>
                    <a:lnTo>
                      <a:pt x="2013" y="430"/>
                    </a:lnTo>
                    <a:lnTo>
                      <a:pt x="2053" y="452"/>
                    </a:lnTo>
                    <a:lnTo>
                      <a:pt x="2089" y="478"/>
                    </a:lnTo>
                    <a:lnTo>
                      <a:pt x="2122" y="509"/>
                    </a:lnTo>
                    <a:lnTo>
                      <a:pt x="2152" y="543"/>
                    </a:lnTo>
                    <a:lnTo>
                      <a:pt x="2177" y="581"/>
                    </a:lnTo>
                    <a:lnTo>
                      <a:pt x="2197" y="621"/>
                    </a:lnTo>
                    <a:lnTo>
                      <a:pt x="2212" y="663"/>
                    </a:lnTo>
                    <a:lnTo>
                      <a:pt x="2223" y="709"/>
                    </a:lnTo>
                    <a:lnTo>
                      <a:pt x="2227" y="754"/>
                    </a:lnTo>
                    <a:lnTo>
                      <a:pt x="2225" y="802"/>
                    </a:lnTo>
                    <a:lnTo>
                      <a:pt x="2217" y="850"/>
                    </a:lnTo>
                    <a:lnTo>
                      <a:pt x="2203" y="898"/>
                    </a:lnTo>
                    <a:lnTo>
                      <a:pt x="2244" y="909"/>
                    </a:lnTo>
                    <a:lnTo>
                      <a:pt x="2283" y="926"/>
                    </a:lnTo>
                    <a:lnTo>
                      <a:pt x="2319" y="947"/>
                    </a:lnTo>
                    <a:lnTo>
                      <a:pt x="2353" y="973"/>
                    </a:lnTo>
                    <a:lnTo>
                      <a:pt x="2382" y="1002"/>
                    </a:lnTo>
                    <a:lnTo>
                      <a:pt x="2410" y="1034"/>
                    </a:lnTo>
                    <a:lnTo>
                      <a:pt x="2432" y="1070"/>
                    </a:lnTo>
                    <a:lnTo>
                      <a:pt x="2450" y="1108"/>
                    </a:lnTo>
                    <a:lnTo>
                      <a:pt x="2462" y="1149"/>
                    </a:lnTo>
                    <a:lnTo>
                      <a:pt x="2471" y="1191"/>
                    </a:lnTo>
                    <a:lnTo>
                      <a:pt x="2474" y="1236"/>
                    </a:lnTo>
                    <a:lnTo>
                      <a:pt x="2471" y="1283"/>
                    </a:lnTo>
                    <a:lnTo>
                      <a:pt x="2461" y="1329"/>
                    </a:lnTo>
                    <a:lnTo>
                      <a:pt x="2447" y="1371"/>
                    </a:lnTo>
                    <a:lnTo>
                      <a:pt x="2426" y="1411"/>
                    </a:lnTo>
                    <a:lnTo>
                      <a:pt x="2402" y="1448"/>
                    </a:lnTo>
                    <a:lnTo>
                      <a:pt x="2373" y="1481"/>
                    </a:lnTo>
                    <a:lnTo>
                      <a:pt x="2339" y="1510"/>
                    </a:lnTo>
                    <a:lnTo>
                      <a:pt x="2303" y="1535"/>
                    </a:lnTo>
                    <a:lnTo>
                      <a:pt x="2263" y="1555"/>
                    </a:lnTo>
                    <a:lnTo>
                      <a:pt x="2219" y="1571"/>
                    </a:lnTo>
                    <a:lnTo>
                      <a:pt x="2175" y="1579"/>
                    </a:lnTo>
                    <a:lnTo>
                      <a:pt x="2128" y="1582"/>
                    </a:lnTo>
                    <a:lnTo>
                      <a:pt x="446" y="1582"/>
                    </a:lnTo>
                    <a:lnTo>
                      <a:pt x="446" y="1581"/>
                    </a:lnTo>
                    <a:lnTo>
                      <a:pt x="393" y="1576"/>
                    </a:lnTo>
                    <a:lnTo>
                      <a:pt x="342" y="1564"/>
                    </a:lnTo>
                    <a:lnTo>
                      <a:pt x="295" y="1548"/>
                    </a:lnTo>
                    <a:lnTo>
                      <a:pt x="248" y="1526"/>
                    </a:lnTo>
                    <a:lnTo>
                      <a:pt x="206" y="1501"/>
                    </a:lnTo>
                    <a:lnTo>
                      <a:pt x="166" y="1470"/>
                    </a:lnTo>
                    <a:lnTo>
                      <a:pt x="130" y="1436"/>
                    </a:lnTo>
                    <a:lnTo>
                      <a:pt x="97" y="1398"/>
                    </a:lnTo>
                    <a:lnTo>
                      <a:pt x="69" y="1357"/>
                    </a:lnTo>
                    <a:lnTo>
                      <a:pt x="45" y="1313"/>
                    </a:lnTo>
                    <a:lnTo>
                      <a:pt x="25" y="1266"/>
                    </a:lnTo>
                    <a:lnTo>
                      <a:pt x="12" y="1217"/>
                    </a:lnTo>
                    <a:lnTo>
                      <a:pt x="3" y="1166"/>
                    </a:lnTo>
                    <a:lnTo>
                      <a:pt x="0" y="1112"/>
                    </a:lnTo>
                    <a:lnTo>
                      <a:pt x="3" y="1058"/>
                    </a:lnTo>
                    <a:lnTo>
                      <a:pt x="12" y="1007"/>
                    </a:lnTo>
                    <a:lnTo>
                      <a:pt x="26" y="956"/>
                    </a:lnTo>
                    <a:lnTo>
                      <a:pt x="46" y="908"/>
                    </a:lnTo>
                    <a:lnTo>
                      <a:pt x="71" y="864"/>
                    </a:lnTo>
                    <a:lnTo>
                      <a:pt x="100" y="823"/>
                    </a:lnTo>
                    <a:lnTo>
                      <a:pt x="134" y="785"/>
                    </a:lnTo>
                    <a:lnTo>
                      <a:pt x="171" y="750"/>
                    </a:lnTo>
                    <a:lnTo>
                      <a:pt x="212" y="720"/>
                    </a:lnTo>
                    <a:lnTo>
                      <a:pt x="257" y="694"/>
                    </a:lnTo>
                    <a:lnTo>
                      <a:pt x="303" y="674"/>
                    </a:lnTo>
                    <a:lnTo>
                      <a:pt x="353" y="658"/>
                    </a:lnTo>
                    <a:lnTo>
                      <a:pt x="405" y="647"/>
                    </a:lnTo>
                    <a:lnTo>
                      <a:pt x="397" y="599"/>
                    </a:lnTo>
                    <a:lnTo>
                      <a:pt x="396" y="552"/>
                    </a:lnTo>
                    <a:lnTo>
                      <a:pt x="400" y="507"/>
                    </a:lnTo>
                    <a:lnTo>
                      <a:pt x="410" y="464"/>
                    </a:lnTo>
                    <a:lnTo>
                      <a:pt x="425" y="422"/>
                    </a:lnTo>
                    <a:lnTo>
                      <a:pt x="445" y="384"/>
                    </a:lnTo>
                    <a:lnTo>
                      <a:pt x="468" y="348"/>
                    </a:lnTo>
                    <a:lnTo>
                      <a:pt x="495" y="316"/>
                    </a:lnTo>
                    <a:lnTo>
                      <a:pt x="527" y="286"/>
                    </a:lnTo>
                    <a:lnTo>
                      <a:pt x="561" y="261"/>
                    </a:lnTo>
                    <a:lnTo>
                      <a:pt x="597" y="239"/>
                    </a:lnTo>
                    <a:lnTo>
                      <a:pt x="636" y="221"/>
                    </a:lnTo>
                    <a:lnTo>
                      <a:pt x="677" y="208"/>
                    </a:lnTo>
                    <a:lnTo>
                      <a:pt x="719" y="199"/>
                    </a:lnTo>
                    <a:lnTo>
                      <a:pt x="763" y="196"/>
                    </a:lnTo>
                    <a:lnTo>
                      <a:pt x="807" y="198"/>
                    </a:lnTo>
                    <a:lnTo>
                      <a:pt x="851" y="207"/>
                    </a:lnTo>
                    <a:lnTo>
                      <a:pt x="897" y="221"/>
                    </a:lnTo>
                    <a:lnTo>
                      <a:pt x="940" y="241"/>
                    </a:lnTo>
                    <a:lnTo>
                      <a:pt x="966" y="197"/>
                    </a:lnTo>
                    <a:lnTo>
                      <a:pt x="994" y="158"/>
                    </a:lnTo>
                    <a:lnTo>
                      <a:pt x="1026" y="123"/>
                    </a:lnTo>
                    <a:lnTo>
                      <a:pt x="1058" y="94"/>
                    </a:lnTo>
                    <a:lnTo>
                      <a:pt x="1094" y="68"/>
                    </a:lnTo>
                    <a:lnTo>
                      <a:pt x="1132" y="46"/>
                    </a:lnTo>
                    <a:lnTo>
                      <a:pt x="1172" y="29"/>
                    </a:lnTo>
                    <a:lnTo>
                      <a:pt x="1212" y="16"/>
                    </a:lnTo>
                    <a:lnTo>
                      <a:pt x="1254" y="6"/>
                    </a:lnTo>
                    <a:lnTo>
                      <a:pt x="1295" y="1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95959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799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D0D434-2976-4656-BC92-59AF9DE778B8}"/>
                </a:ext>
              </a:extLst>
            </p:cNvPr>
            <p:cNvSpPr/>
            <p:nvPr/>
          </p:nvSpPr>
          <p:spPr>
            <a:xfrm>
              <a:off x="6060681" y="3805926"/>
              <a:ext cx="1551204" cy="9493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B-Sync</a:t>
              </a:r>
              <a:r>
                <a:rPr lang="en-US" sz="1400" i="1" baseline="30000" dirty="0">
                  <a:solidFill>
                    <a:schemeClr val="bg1"/>
                  </a:solidFill>
                </a:rPr>
                <a:t>©</a:t>
              </a:r>
              <a:r>
                <a:rPr lang="en-US" i="1" dirty="0">
                  <a:solidFill>
                    <a:schemeClr val="bg1"/>
                  </a:solidFill>
                </a:rPr>
                <a:t> Notification</a:t>
              </a:r>
            </a:p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Services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B05622-05A9-4BBA-9838-9C6603EBCDD8}"/>
              </a:ext>
            </a:extLst>
          </p:cNvPr>
          <p:cNvGrpSpPr/>
          <p:nvPr/>
        </p:nvGrpSpPr>
        <p:grpSpPr>
          <a:xfrm>
            <a:off x="6851917" y="3037474"/>
            <a:ext cx="1093839" cy="1146795"/>
            <a:chOff x="9628021" y="3360708"/>
            <a:chExt cx="457200" cy="493776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3A7AFEA7-9E78-4407-BDF7-AB02BB91F381}"/>
                </a:ext>
              </a:extLst>
            </p:cNvPr>
            <p:cNvSpPr>
              <a:spLocks/>
            </p:cNvSpPr>
            <p:nvPr/>
          </p:nvSpPr>
          <p:spPr bwMode="white">
            <a:xfrm>
              <a:off x="9641452" y="3360708"/>
              <a:ext cx="430339" cy="493776"/>
            </a:xfrm>
            <a:custGeom>
              <a:avLst/>
              <a:gdLst>
                <a:gd name="T0" fmla="*/ 25249 w 25920"/>
                <a:gd name="T1" fmla="*/ 5188 h 29546"/>
                <a:gd name="T2" fmla="*/ 13794 w 25920"/>
                <a:gd name="T3" fmla="*/ 174 h 29546"/>
                <a:gd name="T4" fmla="*/ 12960 w 25920"/>
                <a:gd name="T5" fmla="*/ 0 h 29546"/>
                <a:gd name="T6" fmla="*/ 12126 w 25920"/>
                <a:gd name="T7" fmla="*/ 174 h 29546"/>
                <a:gd name="T8" fmla="*/ 2524 w 25920"/>
                <a:gd name="T9" fmla="*/ 4377 h 29546"/>
                <a:gd name="T10" fmla="*/ 0 w 25920"/>
                <a:gd name="T11" fmla="*/ 8237 h 29546"/>
                <a:gd name="T12" fmla="*/ 0 w 25920"/>
                <a:gd name="T13" fmla="*/ 23331 h 29546"/>
                <a:gd name="T14" fmla="*/ 671 w 25920"/>
                <a:gd name="T15" fmla="*/ 24357 h 29546"/>
                <a:gd name="T16" fmla="*/ 12126 w 25920"/>
                <a:gd name="T17" fmla="*/ 29371 h 29546"/>
                <a:gd name="T18" fmla="*/ 12960 w 25920"/>
                <a:gd name="T19" fmla="*/ 29546 h 29546"/>
                <a:gd name="T20" fmla="*/ 13794 w 25920"/>
                <a:gd name="T21" fmla="*/ 29371 h 29546"/>
                <a:gd name="T22" fmla="*/ 23396 w 25920"/>
                <a:gd name="T23" fmla="*/ 25168 h 29546"/>
                <a:gd name="T24" fmla="*/ 25920 w 25920"/>
                <a:gd name="T25" fmla="*/ 21308 h 29546"/>
                <a:gd name="T26" fmla="*/ 25920 w 25920"/>
                <a:gd name="T27" fmla="*/ 6214 h 29546"/>
                <a:gd name="T28" fmla="*/ 25249 w 25920"/>
                <a:gd name="T29" fmla="*/ 5188 h 29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20" h="29546">
                  <a:moveTo>
                    <a:pt x="25249" y="5188"/>
                  </a:moveTo>
                  <a:cubicBezTo>
                    <a:pt x="13794" y="174"/>
                    <a:pt x="13794" y="174"/>
                    <a:pt x="13794" y="174"/>
                  </a:cubicBezTo>
                  <a:cubicBezTo>
                    <a:pt x="13530" y="58"/>
                    <a:pt x="13249" y="0"/>
                    <a:pt x="12960" y="0"/>
                  </a:cubicBezTo>
                  <a:cubicBezTo>
                    <a:pt x="12672" y="0"/>
                    <a:pt x="12391" y="58"/>
                    <a:pt x="12126" y="174"/>
                  </a:cubicBezTo>
                  <a:cubicBezTo>
                    <a:pt x="2524" y="4377"/>
                    <a:pt x="2524" y="4377"/>
                    <a:pt x="2524" y="4377"/>
                  </a:cubicBezTo>
                  <a:cubicBezTo>
                    <a:pt x="991" y="5048"/>
                    <a:pt x="0" y="6563"/>
                    <a:pt x="0" y="8237"/>
                  </a:cubicBezTo>
                  <a:cubicBezTo>
                    <a:pt x="0" y="23331"/>
                    <a:pt x="0" y="23331"/>
                    <a:pt x="0" y="23331"/>
                  </a:cubicBezTo>
                  <a:cubicBezTo>
                    <a:pt x="0" y="23776"/>
                    <a:pt x="264" y="24179"/>
                    <a:pt x="671" y="24357"/>
                  </a:cubicBezTo>
                  <a:cubicBezTo>
                    <a:pt x="12126" y="29371"/>
                    <a:pt x="12126" y="29371"/>
                    <a:pt x="12126" y="29371"/>
                  </a:cubicBezTo>
                  <a:cubicBezTo>
                    <a:pt x="12391" y="29487"/>
                    <a:pt x="12672" y="29546"/>
                    <a:pt x="12960" y="29546"/>
                  </a:cubicBezTo>
                  <a:cubicBezTo>
                    <a:pt x="13249" y="29546"/>
                    <a:pt x="13530" y="29487"/>
                    <a:pt x="13794" y="29371"/>
                  </a:cubicBezTo>
                  <a:cubicBezTo>
                    <a:pt x="23396" y="25168"/>
                    <a:pt x="23396" y="25168"/>
                    <a:pt x="23396" y="25168"/>
                  </a:cubicBezTo>
                  <a:cubicBezTo>
                    <a:pt x="24930" y="24497"/>
                    <a:pt x="25920" y="22982"/>
                    <a:pt x="25920" y="21308"/>
                  </a:cubicBezTo>
                  <a:cubicBezTo>
                    <a:pt x="25920" y="6214"/>
                    <a:pt x="25920" y="6214"/>
                    <a:pt x="25920" y="6214"/>
                  </a:cubicBezTo>
                  <a:cubicBezTo>
                    <a:pt x="25920" y="5769"/>
                    <a:pt x="25657" y="5367"/>
                    <a:pt x="25249" y="5188"/>
                  </a:cubicBez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5F5488-9A6B-4501-B357-FF32344E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8021" y="3378996"/>
              <a:ext cx="457200" cy="4572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8E1C03-ED1C-453B-A9AA-180CAFFEBEE7}"/>
              </a:ext>
            </a:extLst>
          </p:cNvPr>
          <p:cNvGrpSpPr/>
          <p:nvPr/>
        </p:nvGrpSpPr>
        <p:grpSpPr>
          <a:xfrm>
            <a:off x="2086502" y="1096008"/>
            <a:ext cx="732305" cy="727747"/>
            <a:chOff x="1111443" y="2568745"/>
            <a:chExt cx="386930" cy="428131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6801E4F-39F0-4915-BEE3-35D2DE46C070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111443" y="2568745"/>
              <a:ext cx="386930" cy="428131"/>
            </a:xfrm>
            <a:custGeom>
              <a:avLst/>
              <a:gdLst>
                <a:gd name="T0" fmla="*/ 1518 w 1518"/>
                <a:gd name="T1" fmla="*/ 930 h 1675"/>
                <a:gd name="T2" fmla="*/ 1518 w 1518"/>
                <a:gd name="T3" fmla="*/ 865 h 1675"/>
                <a:gd name="T4" fmla="*/ 1518 w 1518"/>
                <a:gd name="T5" fmla="*/ 753 h 1675"/>
                <a:gd name="T6" fmla="*/ 758 w 1518"/>
                <a:gd name="T7" fmla="*/ 0 h 1675"/>
                <a:gd name="T8" fmla="*/ 919 w 1518"/>
                <a:gd name="T9" fmla="*/ 5 h 1675"/>
                <a:gd name="T10" fmla="*/ 1078 w 1518"/>
                <a:gd name="T11" fmla="*/ 23 h 1675"/>
                <a:gd name="T12" fmla="*/ 1224 w 1518"/>
                <a:gd name="T13" fmla="*/ 55 h 1675"/>
                <a:gd name="T14" fmla="*/ 1351 w 1518"/>
                <a:gd name="T15" fmla="*/ 101 h 1675"/>
                <a:gd name="T16" fmla="*/ 1448 w 1518"/>
                <a:gd name="T17" fmla="*/ 164 h 1675"/>
                <a:gd name="T18" fmla="*/ 1506 w 1518"/>
                <a:gd name="T19" fmla="*/ 245 h 1675"/>
                <a:gd name="T20" fmla="*/ 1518 w 1518"/>
                <a:gd name="T21" fmla="*/ 477 h 1675"/>
                <a:gd name="T22" fmla="*/ 1518 w 1518"/>
                <a:gd name="T23" fmla="*/ 720 h 1675"/>
                <a:gd name="T24" fmla="*/ 1518 w 1518"/>
                <a:gd name="T25" fmla="*/ 724 h 1675"/>
                <a:gd name="T26" fmla="*/ 1518 w 1518"/>
                <a:gd name="T27" fmla="*/ 732 h 1675"/>
                <a:gd name="T28" fmla="*/ 1518 w 1518"/>
                <a:gd name="T29" fmla="*/ 757 h 1675"/>
                <a:gd name="T30" fmla="*/ 1518 w 1518"/>
                <a:gd name="T31" fmla="*/ 781 h 1675"/>
                <a:gd name="T32" fmla="*/ 1518 w 1518"/>
                <a:gd name="T33" fmla="*/ 830 h 1675"/>
                <a:gd name="T34" fmla="*/ 1518 w 1518"/>
                <a:gd name="T35" fmla="*/ 830 h 1675"/>
                <a:gd name="T36" fmla="*/ 1518 w 1518"/>
                <a:gd name="T37" fmla="*/ 867 h 1675"/>
                <a:gd name="T38" fmla="*/ 1518 w 1518"/>
                <a:gd name="T39" fmla="*/ 906 h 1675"/>
                <a:gd name="T40" fmla="*/ 1518 w 1518"/>
                <a:gd name="T41" fmla="*/ 1089 h 1675"/>
                <a:gd name="T42" fmla="*/ 1515 w 1518"/>
                <a:gd name="T43" fmla="*/ 1354 h 1675"/>
                <a:gd name="T44" fmla="*/ 1473 w 1518"/>
                <a:gd name="T45" fmla="*/ 1445 h 1675"/>
                <a:gd name="T46" fmla="*/ 1388 w 1518"/>
                <a:gd name="T47" fmla="*/ 1522 h 1675"/>
                <a:gd name="T48" fmla="*/ 1270 w 1518"/>
                <a:gd name="T49" fmla="*/ 1584 h 1675"/>
                <a:gd name="T50" fmla="*/ 1128 w 1518"/>
                <a:gd name="T51" fmla="*/ 1630 h 1675"/>
                <a:gd name="T52" fmla="*/ 972 w 1518"/>
                <a:gd name="T53" fmla="*/ 1661 h 1675"/>
                <a:gd name="T54" fmla="*/ 811 w 1518"/>
                <a:gd name="T55" fmla="*/ 1674 h 1675"/>
                <a:gd name="T56" fmla="*/ 653 w 1518"/>
                <a:gd name="T57" fmla="*/ 1671 h 1675"/>
                <a:gd name="T58" fmla="*/ 492 w 1518"/>
                <a:gd name="T59" fmla="*/ 1652 h 1675"/>
                <a:gd name="T60" fmla="*/ 340 w 1518"/>
                <a:gd name="T61" fmla="*/ 1616 h 1675"/>
                <a:gd name="T62" fmla="*/ 206 w 1518"/>
                <a:gd name="T63" fmla="*/ 1564 h 1675"/>
                <a:gd name="T64" fmla="*/ 97 w 1518"/>
                <a:gd name="T65" fmla="*/ 1498 h 1675"/>
                <a:gd name="T66" fmla="*/ 25 w 1518"/>
                <a:gd name="T67" fmla="*/ 1417 h 1675"/>
                <a:gd name="T68" fmla="*/ 0 w 1518"/>
                <a:gd name="T69" fmla="*/ 1320 h 1675"/>
                <a:gd name="T70" fmla="*/ 0 w 1518"/>
                <a:gd name="T71" fmla="*/ 821 h 1675"/>
                <a:gd name="T72" fmla="*/ 0 w 1518"/>
                <a:gd name="T73" fmla="*/ 308 h 1675"/>
                <a:gd name="T74" fmla="*/ 25 w 1518"/>
                <a:gd name="T75" fmla="*/ 216 h 1675"/>
                <a:gd name="T76" fmla="*/ 97 w 1518"/>
                <a:gd name="T77" fmla="*/ 142 h 1675"/>
                <a:gd name="T78" fmla="*/ 206 w 1518"/>
                <a:gd name="T79" fmla="*/ 85 h 1675"/>
                <a:gd name="T80" fmla="*/ 340 w 1518"/>
                <a:gd name="T81" fmla="*/ 42 h 1675"/>
                <a:gd name="T82" fmla="*/ 492 w 1518"/>
                <a:gd name="T83" fmla="*/ 16 h 1675"/>
                <a:gd name="T84" fmla="*/ 653 w 1518"/>
                <a:gd name="T85" fmla="*/ 2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8" h="1675">
                  <a:moveTo>
                    <a:pt x="1518" y="906"/>
                  </a:moveTo>
                  <a:lnTo>
                    <a:pt x="1518" y="919"/>
                  </a:lnTo>
                  <a:lnTo>
                    <a:pt x="1518" y="930"/>
                  </a:lnTo>
                  <a:lnTo>
                    <a:pt x="1518" y="906"/>
                  </a:lnTo>
                  <a:close/>
                  <a:moveTo>
                    <a:pt x="1518" y="859"/>
                  </a:moveTo>
                  <a:lnTo>
                    <a:pt x="1518" y="865"/>
                  </a:lnTo>
                  <a:lnTo>
                    <a:pt x="1518" y="859"/>
                  </a:lnTo>
                  <a:close/>
                  <a:moveTo>
                    <a:pt x="1518" y="750"/>
                  </a:moveTo>
                  <a:lnTo>
                    <a:pt x="1518" y="753"/>
                  </a:lnTo>
                  <a:lnTo>
                    <a:pt x="1518" y="756"/>
                  </a:lnTo>
                  <a:lnTo>
                    <a:pt x="1518" y="750"/>
                  </a:lnTo>
                  <a:close/>
                  <a:moveTo>
                    <a:pt x="758" y="0"/>
                  </a:moveTo>
                  <a:lnTo>
                    <a:pt x="811" y="0"/>
                  </a:lnTo>
                  <a:lnTo>
                    <a:pt x="865" y="2"/>
                  </a:lnTo>
                  <a:lnTo>
                    <a:pt x="919" y="5"/>
                  </a:lnTo>
                  <a:lnTo>
                    <a:pt x="972" y="10"/>
                  </a:lnTo>
                  <a:lnTo>
                    <a:pt x="1025" y="16"/>
                  </a:lnTo>
                  <a:lnTo>
                    <a:pt x="1078" y="23"/>
                  </a:lnTo>
                  <a:lnTo>
                    <a:pt x="1128" y="32"/>
                  </a:lnTo>
                  <a:lnTo>
                    <a:pt x="1178" y="42"/>
                  </a:lnTo>
                  <a:lnTo>
                    <a:pt x="1224" y="55"/>
                  </a:lnTo>
                  <a:lnTo>
                    <a:pt x="1270" y="69"/>
                  </a:lnTo>
                  <a:lnTo>
                    <a:pt x="1312" y="85"/>
                  </a:lnTo>
                  <a:lnTo>
                    <a:pt x="1351" y="101"/>
                  </a:lnTo>
                  <a:lnTo>
                    <a:pt x="1388" y="120"/>
                  </a:lnTo>
                  <a:lnTo>
                    <a:pt x="1420" y="142"/>
                  </a:lnTo>
                  <a:lnTo>
                    <a:pt x="1448" y="164"/>
                  </a:lnTo>
                  <a:lnTo>
                    <a:pt x="1473" y="189"/>
                  </a:lnTo>
                  <a:lnTo>
                    <a:pt x="1492" y="216"/>
                  </a:lnTo>
                  <a:lnTo>
                    <a:pt x="1506" y="245"/>
                  </a:lnTo>
                  <a:lnTo>
                    <a:pt x="1515" y="276"/>
                  </a:lnTo>
                  <a:lnTo>
                    <a:pt x="1518" y="308"/>
                  </a:lnTo>
                  <a:lnTo>
                    <a:pt x="1518" y="477"/>
                  </a:lnTo>
                  <a:lnTo>
                    <a:pt x="1518" y="550"/>
                  </a:lnTo>
                  <a:lnTo>
                    <a:pt x="1518" y="616"/>
                  </a:lnTo>
                  <a:lnTo>
                    <a:pt x="1518" y="720"/>
                  </a:lnTo>
                  <a:lnTo>
                    <a:pt x="1518" y="725"/>
                  </a:lnTo>
                  <a:lnTo>
                    <a:pt x="1518" y="727"/>
                  </a:lnTo>
                  <a:lnTo>
                    <a:pt x="1518" y="724"/>
                  </a:lnTo>
                  <a:lnTo>
                    <a:pt x="1518" y="727"/>
                  </a:lnTo>
                  <a:lnTo>
                    <a:pt x="1518" y="727"/>
                  </a:lnTo>
                  <a:lnTo>
                    <a:pt x="1518" y="732"/>
                  </a:lnTo>
                  <a:lnTo>
                    <a:pt x="1518" y="750"/>
                  </a:lnTo>
                  <a:lnTo>
                    <a:pt x="1518" y="742"/>
                  </a:lnTo>
                  <a:lnTo>
                    <a:pt x="1518" y="757"/>
                  </a:lnTo>
                  <a:lnTo>
                    <a:pt x="1518" y="756"/>
                  </a:lnTo>
                  <a:lnTo>
                    <a:pt x="1518" y="775"/>
                  </a:lnTo>
                  <a:lnTo>
                    <a:pt x="1518" y="781"/>
                  </a:lnTo>
                  <a:lnTo>
                    <a:pt x="1518" y="797"/>
                  </a:lnTo>
                  <a:lnTo>
                    <a:pt x="1518" y="812"/>
                  </a:lnTo>
                  <a:lnTo>
                    <a:pt x="1518" y="830"/>
                  </a:lnTo>
                  <a:lnTo>
                    <a:pt x="1518" y="809"/>
                  </a:lnTo>
                  <a:lnTo>
                    <a:pt x="1518" y="835"/>
                  </a:lnTo>
                  <a:lnTo>
                    <a:pt x="1518" y="830"/>
                  </a:lnTo>
                  <a:lnTo>
                    <a:pt x="1518" y="859"/>
                  </a:lnTo>
                  <a:lnTo>
                    <a:pt x="1518" y="856"/>
                  </a:lnTo>
                  <a:lnTo>
                    <a:pt x="1518" y="867"/>
                  </a:lnTo>
                  <a:lnTo>
                    <a:pt x="1518" y="865"/>
                  </a:lnTo>
                  <a:lnTo>
                    <a:pt x="1518" y="878"/>
                  </a:lnTo>
                  <a:lnTo>
                    <a:pt x="1518" y="906"/>
                  </a:lnTo>
                  <a:lnTo>
                    <a:pt x="1518" y="899"/>
                  </a:lnTo>
                  <a:lnTo>
                    <a:pt x="1518" y="1027"/>
                  </a:lnTo>
                  <a:lnTo>
                    <a:pt x="1518" y="1089"/>
                  </a:lnTo>
                  <a:lnTo>
                    <a:pt x="1518" y="1159"/>
                  </a:lnTo>
                  <a:lnTo>
                    <a:pt x="1518" y="1320"/>
                  </a:lnTo>
                  <a:lnTo>
                    <a:pt x="1515" y="1354"/>
                  </a:lnTo>
                  <a:lnTo>
                    <a:pt x="1506" y="1386"/>
                  </a:lnTo>
                  <a:lnTo>
                    <a:pt x="1492" y="1417"/>
                  </a:lnTo>
                  <a:lnTo>
                    <a:pt x="1473" y="1445"/>
                  </a:lnTo>
                  <a:lnTo>
                    <a:pt x="1448" y="1473"/>
                  </a:lnTo>
                  <a:lnTo>
                    <a:pt x="1420" y="1498"/>
                  </a:lnTo>
                  <a:lnTo>
                    <a:pt x="1388" y="1522"/>
                  </a:lnTo>
                  <a:lnTo>
                    <a:pt x="1351" y="1544"/>
                  </a:lnTo>
                  <a:lnTo>
                    <a:pt x="1312" y="1564"/>
                  </a:lnTo>
                  <a:lnTo>
                    <a:pt x="1270" y="1584"/>
                  </a:lnTo>
                  <a:lnTo>
                    <a:pt x="1224" y="1600"/>
                  </a:lnTo>
                  <a:lnTo>
                    <a:pt x="1178" y="1616"/>
                  </a:lnTo>
                  <a:lnTo>
                    <a:pt x="1128" y="1630"/>
                  </a:lnTo>
                  <a:lnTo>
                    <a:pt x="1078" y="1642"/>
                  </a:lnTo>
                  <a:lnTo>
                    <a:pt x="1025" y="1652"/>
                  </a:lnTo>
                  <a:lnTo>
                    <a:pt x="972" y="1661"/>
                  </a:lnTo>
                  <a:lnTo>
                    <a:pt x="919" y="1667"/>
                  </a:lnTo>
                  <a:lnTo>
                    <a:pt x="865" y="1671"/>
                  </a:lnTo>
                  <a:lnTo>
                    <a:pt x="811" y="1674"/>
                  </a:lnTo>
                  <a:lnTo>
                    <a:pt x="758" y="1675"/>
                  </a:lnTo>
                  <a:lnTo>
                    <a:pt x="706" y="1674"/>
                  </a:lnTo>
                  <a:lnTo>
                    <a:pt x="653" y="1671"/>
                  </a:lnTo>
                  <a:lnTo>
                    <a:pt x="599" y="1667"/>
                  </a:lnTo>
                  <a:lnTo>
                    <a:pt x="545" y="1661"/>
                  </a:lnTo>
                  <a:lnTo>
                    <a:pt x="492" y="1652"/>
                  </a:lnTo>
                  <a:lnTo>
                    <a:pt x="441" y="1642"/>
                  </a:lnTo>
                  <a:lnTo>
                    <a:pt x="390" y="1630"/>
                  </a:lnTo>
                  <a:lnTo>
                    <a:pt x="340" y="1616"/>
                  </a:lnTo>
                  <a:lnTo>
                    <a:pt x="293" y="1600"/>
                  </a:lnTo>
                  <a:lnTo>
                    <a:pt x="248" y="1584"/>
                  </a:lnTo>
                  <a:lnTo>
                    <a:pt x="206" y="1564"/>
                  </a:lnTo>
                  <a:lnTo>
                    <a:pt x="166" y="1544"/>
                  </a:lnTo>
                  <a:lnTo>
                    <a:pt x="130" y="1522"/>
                  </a:lnTo>
                  <a:lnTo>
                    <a:pt x="97" y="1498"/>
                  </a:lnTo>
                  <a:lnTo>
                    <a:pt x="69" y="1473"/>
                  </a:lnTo>
                  <a:lnTo>
                    <a:pt x="45" y="1445"/>
                  </a:lnTo>
                  <a:lnTo>
                    <a:pt x="25" y="1417"/>
                  </a:lnTo>
                  <a:lnTo>
                    <a:pt x="12" y="1386"/>
                  </a:lnTo>
                  <a:lnTo>
                    <a:pt x="3" y="1354"/>
                  </a:lnTo>
                  <a:lnTo>
                    <a:pt x="0" y="1320"/>
                  </a:lnTo>
                  <a:lnTo>
                    <a:pt x="0" y="1159"/>
                  </a:lnTo>
                  <a:lnTo>
                    <a:pt x="0" y="991"/>
                  </a:lnTo>
                  <a:lnTo>
                    <a:pt x="0" y="821"/>
                  </a:lnTo>
                  <a:lnTo>
                    <a:pt x="0" y="650"/>
                  </a:lnTo>
                  <a:lnTo>
                    <a:pt x="0" y="477"/>
                  </a:lnTo>
                  <a:lnTo>
                    <a:pt x="0" y="308"/>
                  </a:lnTo>
                  <a:lnTo>
                    <a:pt x="3" y="276"/>
                  </a:lnTo>
                  <a:lnTo>
                    <a:pt x="12" y="245"/>
                  </a:lnTo>
                  <a:lnTo>
                    <a:pt x="25" y="216"/>
                  </a:lnTo>
                  <a:lnTo>
                    <a:pt x="45" y="189"/>
                  </a:lnTo>
                  <a:lnTo>
                    <a:pt x="69" y="164"/>
                  </a:lnTo>
                  <a:lnTo>
                    <a:pt x="97" y="142"/>
                  </a:lnTo>
                  <a:lnTo>
                    <a:pt x="130" y="120"/>
                  </a:lnTo>
                  <a:lnTo>
                    <a:pt x="166" y="101"/>
                  </a:lnTo>
                  <a:lnTo>
                    <a:pt x="206" y="85"/>
                  </a:lnTo>
                  <a:lnTo>
                    <a:pt x="248" y="69"/>
                  </a:lnTo>
                  <a:lnTo>
                    <a:pt x="293" y="55"/>
                  </a:lnTo>
                  <a:lnTo>
                    <a:pt x="340" y="42"/>
                  </a:lnTo>
                  <a:lnTo>
                    <a:pt x="390" y="32"/>
                  </a:lnTo>
                  <a:lnTo>
                    <a:pt x="441" y="23"/>
                  </a:lnTo>
                  <a:lnTo>
                    <a:pt x="492" y="16"/>
                  </a:lnTo>
                  <a:lnTo>
                    <a:pt x="545" y="10"/>
                  </a:lnTo>
                  <a:lnTo>
                    <a:pt x="599" y="5"/>
                  </a:lnTo>
                  <a:lnTo>
                    <a:pt x="653" y="2"/>
                  </a:lnTo>
                  <a:lnTo>
                    <a:pt x="706" y="0"/>
                  </a:lnTo>
                  <a:lnTo>
                    <a:pt x="758" y="0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76886B2-C9EB-4411-A08B-85AAF36D08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104" y="2597406"/>
              <a:ext cx="329607" cy="370808"/>
            </a:xfrm>
            <a:custGeom>
              <a:avLst/>
              <a:gdLst>
                <a:gd name="T0" fmla="*/ 39 w 1293"/>
                <a:gd name="T1" fmla="*/ 790 h 1450"/>
                <a:gd name="T2" fmla="*/ 130 w 1293"/>
                <a:gd name="T3" fmla="*/ 828 h 1450"/>
                <a:gd name="T4" fmla="*/ 233 w 1293"/>
                <a:gd name="T5" fmla="*/ 858 h 1450"/>
                <a:gd name="T6" fmla="*/ 348 w 1293"/>
                <a:gd name="T7" fmla="*/ 879 h 1450"/>
                <a:gd name="T8" fmla="*/ 466 w 1293"/>
                <a:gd name="T9" fmla="*/ 893 h 1450"/>
                <a:gd name="T10" fmla="*/ 587 w 1293"/>
                <a:gd name="T11" fmla="*/ 899 h 1450"/>
                <a:gd name="T12" fmla="*/ 707 w 1293"/>
                <a:gd name="T13" fmla="*/ 899 h 1450"/>
                <a:gd name="T14" fmla="*/ 827 w 1293"/>
                <a:gd name="T15" fmla="*/ 893 h 1450"/>
                <a:gd name="T16" fmla="*/ 946 w 1293"/>
                <a:gd name="T17" fmla="*/ 879 h 1450"/>
                <a:gd name="T18" fmla="*/ 1061 w 1293"/>
                <a:gd name="T19" fmla="*/ 858 h 1450"/>
                <a:gd name="T20" fmla="*/ 1164 w 1293"/>
                <a:gd name="T21" fmla="*/ 828 h 1450"/>
                <a:gd name="T22" fmla="*/ 1255 w 1293"/>
                <a:gd name="T23" fmla="*/ 790 h 1450"/>
                <a:gd name="T24" fmla="*/ 1293 w 1293"/>
                <a:gd name="T25" fmla="*/ 1208 h 1450"/>
                <a:gd name="T26" fmla="*/ 1278 w 1293"/>
                <a:gd name="T27" fmla="*/ 1253 h 1450"/>
                <a:gd name="T28" fmla="*/ 1236 w 1293"/>
                <a:gd name="T29" fmla="*/ 1298 h 1450"/>
                <a:gd name="T30" fmla="*/ 1168 w 1293"/>
                <a:gd name="T31" fmla="*/ 1341 h 1450"/>
                <a:gd name="T32" fmla="*/ 1080 w 1293"/>
                <a:gd name="T33" fmla="*/ 1380 h 1450"/>
                <a:gd name="T34" fmla="*/ 973 w 1293"/>
                <a:gd name="T35" fmla="*/ 1412 h 1450"/>
                <a:gd name="T36" fmla="*/ 851 w 1293"/>
                <a:gd name="T37" fmla="*/ 1436 h 1450"/>
                <a:gd name="T38" fmla="*/ 717 w 1293"/>
                <a:gd name="T39" fmla="*/ 1449 h 1450"/>
                <a:gd name="T40" fmla="*/ 577 w 1293"/>
                <a:gd name="T41" fmla="*/ 1449 h 1450"/>
                <a:gd name="T42" fmla="*/ 443 w 1293"/>
                <a:gd name="T43" fmla="*/ 1436 h 1450"/>
                <a:gd name="T44" fmla="*/ 320 w 1293"/>
                <a:gd name="T45" fmla="*/ 1412 h 1450"/>
                <a:gd name="T46" fmla="*/ 213 w 1293"/>
                <a:gd name="T47" fmla="*/ 1380 h 1450"/>
                <a:gd name="T48" fmla="*/ 125 w 1293"/>
                <a:gd name="T49" fmla="*/ 1341 h 1450"/>
                <a:gd name="T50" fmla="*/ 58 w 1293"/>
                <a:gd name="T51" fmla="*/ 1298 h 1450"/>
                <a:gd name="T52" fmla="*/ 15 w 1293"/>
                <a:gd name="T53" fmla="*/ 1253 h 1450"/>
                <a:gd name="T54" fmla="*/ 0 w 1293"/>
                <a:gd name="T55" fmla="*/ 1208 h 1450"/>
                <a:gd name="T56" fmla="*/ 646 w 1293"/>
                <a:gd name="T57" fmla="*/ 0 h 1450"/>
                <a:gd name="T58" fmla="*/ 786 w 1293"/>
                <a:gd name="T59" fmla="*/ 4 h 1450"/>
                <a:gd name="T60" fmla="*/ 914 w 1293"/>
                <a:gd name="T61" fmla="*/ 18 h 1450"/>
                <a:gd name="T62" fmla="*/ 1029 w 1293"/>
                <a:gd name="T63" fmla="*/ 38 h 1450"/>
                <a:gd name="T64" fmla="*/ 1127 w 1293"/>
                <a:gd name="T65" fmla="*/ 65 h 1450"/>
                <a:gd name="T66" fmla="*/ 1205 w 1293"/>
                <a:gd name="T67" fmla="*/ 97 h 1450"/>
                <a:gd name="T68" fmla="*/ 1260 w 1293"/>
                <a:gd name="T69" fmla="*/ 134 h 1450"/>
                <a:gd name="T70" fmla="*/ 1290 w 1293"/>
                <a:gd name="T71" fmla="*/ 175 h 1450"/>
                <a:gd name="T72" fmla="*/ 1290 w 1293"/>
                <a:gd name="T73" fmla="*/ 219 h 1450"/>
                <a:gd name="T74" fmla="*/ 1260 w 1293"/>
                <a:gd name="T75" fmla="*/ 259 h 1450"/>
                <a:gd name="T76" fmla="*/ 1205 w 1293"/>
                <a:gd name="T77" fmla="*/ 296 h 1450"/>
                <a:gd name="T78" fmla="*/ 1127 w 1293"/>
                <a:gd name="T79" fmla="*/ 329 h 1450"/>
                <a:gd name="T80" fmla="*/ 1029 w 1293"/>
                <a:gd name="T81" fmla="*/ 356 h 1450"/>
                <a:gd name="T82" fmla="*/ 914 w 1293"/>
                <a:gd name="T83" fmla="*/ 376 h 1450"/>
                <a:gd name="T84" fmla="*/ 786 w 1293"/>
                <a:gd name="T85" fmla="*/ 389 h 1450"/>
                <a:gd name="T86" fmla="*/ 646 w 1293"/>
                <a:gd name="T87" fmla="*/ 394 h 1450"/>
                <a:gd name="T88" fmla="*/ 508 w 1293"/>
                <a:gd name="T89" fmla="*/ 389 h 1450"/>
                <a:gd name="T90" fmla="*/ 380 w 1293"/>
                <a:gd name="T91" fmla="*/ 376 h 1450"/>
                <a:gd name="T92" fmla="*/ 265 w 1293"/>
                <a:gd name="T93" fmla="*/ 356 h 1450"/>
                <a:gd name="T94" fmla="*/ 167 w 1293"/>
                <a:gd name="T95" fmla="*/ 329 h 1450"/>
                <a:gd name="T96" fmla="*/ 89 w 1293"/>
                <a:gd name="T97" fmla="*/ 296 h 1450"/>
                <a:gd name="T98" fmla="*/ 33 w 1293"/>
                <a:gd name="T99" fmla="*/ 259 h 1450"/>
                <a:gd name="T100" fmla="*/ 4 w 1293"/>
                <a:gd name="T101" fmla="*/ 219 h 1450"/>
                <a:gd name="T102" fmla="*/ 4 w 1293"/>
                <a:gd name="T103" fmla="*/ 175 h 1450"/>
                <a:gd name="T104" fmla="*/ 33 w 1293"/>
                <a:gd name="T105" fmla="*/ 134 h 1450"/>
                <a:gd name="T106" fmla="*/ 89 w 1293"/>
                <a:gd name="T107" fmla="*/ 97 h 1450"/>
                <a:gd name="T108" fmla="*/ 167 w 1293"/>
                <a:gd name="T109" fmla="*/ 65 h 1450"/>
                <a:gd name="T110" fmla="*/ 265 w 1293"/>
                <a:gd name="T111" fmla="*/ 38 h 1450"/>
                <a:gd name="T112" fmla="*/ 380 w 1293"/>
                <a:gd name="T113" fmla="*/ 18 h 1450"/>
                <a:gd name="T114" fmla="*/ 508 w 1293"/>
                <a:gd name="T115" fmla="*/ 4 h 1450"/>
                <a:gd name="T116" fmla="*/ 646 w 1293"/>
                <a:gd name="T11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3" h="1450">
                  <a:moveTo>
                    <a:pt x="0" y="767"/>
                  </a:moveTo>
                  <a:lnTo>
                    <a:pt x="39" y="790"/>
                  </a:lnTo>
                  <a:lnTo>
                    <a:pt x="82" y="810"/>
                  </a:lnTo>
                  <a:lnTo>
                    <a:pt x="130" y="828"/>
                  </a:lnTo>
                  <a:lnTo>
                    <a:pt x="180" y="844"/>
                  </a:lnTo>
                  <a:lnTo>
                    <a:pt x="233" y="858"/>
                  </a:lnTo>
                  <a:lnTo>
                    <a:pt x="289" y="869"/>
                  </a:lnTo>
                  <a:lnTo>
                    <a:pt x="348" y="879"/>
                  </a:lnTo>
                  <a:lnTo>
                    <a:pt x="407" y="886"/>
                  </a:lnTo>
                  <a:lnTo>
                    <a:pt x="466" y="893"/>
                  </a:lnTo>
                  <a:lnTo>
                    <a:pt x="527" y="897"/>
                  </a:lnTo>
                  <a:lnTo>
                    <a:pt x="587" y="899"/>
                  </a:lnTo>
                  <a:lnTo>
                    <a:pt x="646" y="900"/>
                  </a:lnTo>
                  <a:lnTo>
                    <a:pt x="707" y="899"/>
                  </a:lnTo>
                  <a:lnTo>
                    <a:pt x="767" y="897"/>
                  </a:lnTo>
                  <a:lnTo>
                    <a:pt x="827" y="893"/>
                  </a:lnTo>
                  <a:lnTo>
                    <a:pt x="887" y="886"/>
                  </a:lnTo>
                  <a:lnTo>
                    <a:pt x="946" y="879"/>
                  </a:lnTo>
                  <a:lnTo>
                    <a:pt x="1005" y="869"/>
                  </a:lnTo>
                  <a:lnTo>
                    <a:pt x="1061" y="858"/>
                  </a:lnTo>
                  <a:lnTo>
                    <a:pt x="1113" y="844"/>
                  </a:lnTo>
                  <a:lnTo>
                    <a:pt x="1164" y="828"/>
                  </a:lnTo>
                  <a:lnTo>
                    <a:pt x="1212" y="810"/>
                  </a:lnTo>
                  <a:lnTo>
                    <a:pt x="1255" y="790"/>
                  </a:lnTo>
                  <a:lnTo>
                    <a:pt x="1293" y="767"/>
                  </a:lnTo>
                  <a:lnTo>
                    <a:pt x="1293" y="1208"/>
                  </a:lnTo>
                  <a:lnTo>
                    <a:pt x="1290" y="1231"/>
                  </a:lnTo>
                  <a:lnTo>
                    <a:pt x="1278" y="1253"/>
                  </a:lnTo>
                  <a:lnTo>
                    <a:pt x="1260" y="1276"/>
                  </a:lnTo>
                  <a:lnTo>
                    <a:pt x="1236" y="1298"/>
                  </a:lnTo>
                  <a:lnTo>
                    <a:pt x="1205" y="1319"/>
                  </a:lnTo>
                  <a:lnTo>
                    <a:pt x="1168" y="1341"/>
                  </a:lnTo>
                  <a:lnTo>
                    <a:pt x="1127" y="1361"/>
                  </a:lnTo>
                  <a:lnTo>
                    <a:pt x="1080" y="1380"/>
                  </a:lnTo>
                  <a:lnTo>
                    <a:pt x="1029" y="1397"/>
                  </a:lnTo>
                  <a:lnTo>
                    <a:pt x="973" y="1412"/>
                  </a:lnTo>
                  <a:lnTo>
                    <a:pt x="914" y="1425"/>
                  </a:lnTo>
                  <a:lnTo>
                    <a:pt x="851" y="1436"/>
                  </a:lnTo>
                  <a:lnTo>
                    <a:pt x="786" y="1444"/>
                  </a:lnTo>
                  <a:lnTo>
                    <a:pt x="717" y="1449"/>
                  </a:lnTo>
                  <a:lnTo>
                    <a:pt x="646" y="1450"/>
                  </a:lnTo>
                  <a:lnTo>
                    <a:pt x="577" y="1449"/>
                  </a:lnTo>
                  <a:lnTo>
                    <a:pt x="508" y="1444"/>
                  </a:lnTo>
                  <a:lnTo>
                    <a:pt x="443" y="1436"/>
                  </a:lnTo>
                  <a:lnTo>
                    <a:pt x="380" y="1425"/>
                  </a:lnTo>
                  <a:lnTo>
                    <a:pt x="320" y="1412"/>
                  </a:lnTo>
                  <a:lnTo>
                    <a:pt x="265" y="1397"/>
                  </a:lnTo>
                  <a:lnTo>
                    <a:pt x="213" y="1380"/>
                  </a:lnTo>
                  <a:lnTo>
                    <a:pt x="167" y="1361"/>
                  </a:lnTo>
                  <a:lnTo>
                    <a:pt x="125" y="1341"/>
                  </a:lnTo>
                  <a:lnTo>
                    <a:pt x="89" y="1319"/>
                  </a:lnTo>
                  <a:lnTo>
                    <a:pt x="58" y="1298"/>
                  </a:lnTo>
                  <a:lnTo>
                    <a:pt x="33" y="1276"/>
                  </a:lnTo>
                  <a:lnTo>
                    <a:pt x="15" y="1253"/>
                  </a:lnTo>
                  <a:lnTo>
                    <a:pt x="4" y="1231"/>
                  </a:lnTo>
                  <a:lnTo>
                    <a:pt x="0" y="1208"/>
                  </a:lnTo>
                  <a:lnTo>
                    <a:pt x="0" y="767"/>
                  </a:lnTo>
                  <a:close/>
                  <a:moveTo>
                    <a:pt x="646" y="0"/>
                  </a:moveTo>
                  <a:lnTo>
                    <a:pt x="717" y="1"/>
                  </a:lnTo>
                  <a:lnTo>
                    <a:pt x="786" y="4"/>
                  </a:lnTo>
                  <a:lnTo>
                    <a:pt x="851" y="11"/>
                  </a:lnTo>
                  <a:lnTo>
                    <a:pt x="914" y="18"/>
                  </a:lnTo>
                  <a:lnTo>
                    <a:pt x="973" y="26"/>
                  </a:lnTo>
                  <a:lnTo>
                    <a:pt x="1029" y="38"/>
                  </a:lnTo>
                  <a:lnTo>
                    <a:pt x="1080" y="51"/>
                  </a:lnTo>
                  <a:lnTo>
                    <a:pt x="1127" y="65"/>
                  </a:lnTo>
                  <a:lnTo>
                    <a:pt x="1168" y="80"/>
                  </a:lnTo>
                  <a:lnTo>
                    <a:pt x="1205" y="97"/>
                  </a:lnTo>
                  <a:lnTo>
                    <a:pt x="1236" y="115"/>
                  </a:lnTo>
                  <a:lnTo>
                    <a:pt x="1260" y="134"/>
                  </a:lnTo>
                  <a:lnTo>
                    <a:pt x="1278" y="154"/>
                  </a:lnTo>
                  <a:lnTo>
                    <a:pt x="1290" y="175"/>
                  </a:lnTo>
                  <a:lnTo>
                    <a:pt x="1293" y="196"/>
                  </a:lnTo>
                  <a:lnTo>
                    <a:pt x="1290" y="219"/>
                  </a:lnTo>
                  <a:lnTo>
                    <a:pt x="1278" y="239"/>
                  </a:lnTo>
                  <a:lnTo>
                    <a:pt x="1260" y="259"/>
                  </a:lnTo>
                  <a:lnTo>
                    <a:pt x="1236" y="278"/>
                  </a:lnTo>
                  <a:lnTo>
                    <a:pt x="1205" y="296"/>
                  </a:lnTo>
                  <a:lnTo>
                    <a:pt x="1168" y="313"/>
                  </a:lnTo>
                  <a:lnTo>
                    <a:pt x="1127" y="329"/>
                  </a:lnTo>
                  <a:lnTo>
                    <a:pt x="1080" y="343"/>
                  </a:lnTo>
                  <a:lnTo>
                    <a:pt x="1029" y="356"/>
                  </a:lnTo>
                  <a:lnTo>
                    <a:pt x="973" y="367"/>
                  </a:lnTo>
                  <a:lnTo>
                    <a:pt x="914" y="376"/>
                  </a:lnTo>
                  <a:lnTo>
                    <a:pt x="851" y="383"/>
                  </a:lnTo>
                  <a:lnTo>
                    <a:pt x="786" y="389"/>
                  </a:lnTo>
                  <a:lnTo>
                    <a:pt x="717" y="393"/>
                  </a:lnTo>
                  <a:lnTo>
                    <a:pt x="646" y="394"/>
                  </a:lnTo>
                  <a:lnTo>
                    <a:pt x="577" y="393"/>
                  </a:lnTo>
                  <a:lnTo>
                    <a:pt x="508" y="389"/>
                  </a:lnTo>
                  <a:lnTo>
                    <a:pt x="443" y="383"/>
                  </a:lnTo>
                  <a:lnTo>
                    <a:pt x="380" y="376"/>
                  </a:lnTo>
                  <a:lnTo>
                    <a:pt x="320" y="367"/>
                  </a:lnTo>
                  <a:lnTo>
                    <a:pt x="265" y="356"/>
                  </a:lnTo>
                  <a:lnTo>
                    <a:pt x="213" y="343"/>
                  </a:lnTo>
                  <a:lnTo>
                    <a:pt x="167" y="329"/>
                  </a:lnTo>
                  <a:lnTo>
                    <a:pt x="125" y="313"/>
                  </a:lnTo>
                  <a:lnTo>
                    <a:pt x="89" y="296"/>
                  </a:lnTo>
                  <a:lnTo>
                    <a:pt x="58" y="278"/>
                  </a:lnTo>
                  <a:lnTo>
                    <a:pt x="33" y="259"/>
                  </a:lnTo>
                  <a:lnTo>
                    <a:pt x="15" y="239"/>
                  </a:lnTo>
                  <a:lnTo>
                    <a:pt x="4" y="219"/>
                  </a:lnTo>
                  <a:lnTo>
                    <a:pt x="0" y="196"/>
                  </a:lnTo>
                  <a:lnTo>
                    <a:pt x="4" y="175"/>
                  </a:lnTo>
                  <a:lnTo>
                    <a:pt x="15" y="154"/>
                  </a:lnTo>
                  <a:lnTo>
                    <a:pt x="33" y="134"/>
                  </a:lnTo>
                  <a:lnTo>
                    <a:pt x="58" y="115"/>
                  </a:lnTo>
                  <a:lnTo>
                    <a:pt x="89" y="97"/>
                  </a:lnTo>
                  <a:lnTo>
                    <a:pt x="125" y="80"/>
                  </a:lnTo>
                  <a:lnTo>
                    <a:pt x="167" y="65"/>
                  </a:lnTo>
                  <a:lnTo>
                    <a:pt x="213" y="51"/>
                  </a:lnTo>
                  <a:lnTo>
                    <a:pt x="265" y="38"/>
                  </a:lnTo>
                  <a:lnTo>
                    <a:pt x="320" y="26"/>
                  </a:lnTo>
                  <a:lnTo>
                    <a:pt x="380" y="18"/>
                  </a:lnTo>
                  <a:lnTo>
                    <a:pt x="443" y="11"/>
                  </a:lnTo>
                  <a:lnTo>
                    <a:pt x="508" y="4"/>
                  </a:lnTo>
                  <a:lnTo>
                    <a:pt x="577" y="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28423F9-B3E8-4691-921B-FB6DC5D43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104" y="2692348"/>
              <a:ext cx="329607" cy="105689"/>
            </a:xfrm>
            <a:custGeom>
              <a:avLst/>
              <a:gdLst>
                <a:gd name="T0" fmla="*/ 0 w 1293"/>
                <a:gd name="T1" fmla="*/ 0 h 413"/>
                <a:gd name="T2" fmla="*/ 39 w 1293"/>
                <a:gd name="T3" fmla="*/ 22 h 413"/>
                <a:gd name="T4" fmla="*/ 82 w 1293"/>
                <a:gd name="T5" fmla="*/ 42 h 413"/>
                <a:gd name="T6" fmla="*/ 129 w 1293"/>
                <a:gd name="T7" fmla="*/ 60 h 413"/>
                <a:gd name="T8" fmla="*/ 180 w 1293"/>
                <a:gd name="T9" fmla="*/ 76 h 413"/>
                <a:gd name="T10" fmla="*/ 233 w 1293"/>
                <a:gd name="T11" fmla="*/ 90 h 413"/>
                <a:gd name="T12" fmla="*/ 289 w 1293"/>
                <a:gd name="T13" fmla="*/ 101 h 413"/>
                <a:gd name="T14" fmla="*/ 346 w 1293"/>
                <a:gd name="T15" fmla="*/ 111 h 413"/>
                <a:gd name="T16" fmla="*/ 406 w 1293"/>
                <a:gd name="T17" fmla="*/ 119 h 413"/>
                <a:gd name="T18" fmla="*/ 466 w 1293"/>
                <a:gd name="T19" fmla="*/ 125 h 413"/>
                <a:gd name="T20" fmla="*/ 527 w 1293"/>
                <a:gd name="T21" fmla="*/ 129 h 413"/>
                <a:gd name="T22" fmla="*/ 587 w 1293"/>
                <a:gd name="T23" fmla="*/ 131 h 413"/>
                <a:gd name="T24" fmla="*/ 646 w 1293"/>
                <a:gd name="T25" fmla="*/ 132 h 413"/>
                <a:gd name="T26" fmla="*/ 707 w 1293"/>
                <a:gd name="T27" fmla="*/ 131 h 413"/>
                <a:gd name="T28" fmla="*/ 767 w 1293"/>
                <a:gd name="T29" fmla="*/ 129 h 413"/>
                <a:gd name="T30" fmla="*/ 827 w 1293"/>
                <a:gd name="T31" fmla="*/ 125 h 413"/>
                <a:gd name="T32" fmla="*/ 887 w 1293"/>
                <a:gd name="T33" fmla="*/ 119 h 413"/>
                <a:gd name="T34" fmla="*/ 946 w 1293"/>
                <a:gd name="T35" fmla="*/ 111 h 413"/>
                <a:gd name="T36" fmla="*/ 1005 w 1293"/>
                <a:gd name="T37" fmla="*/ 101 h 413"/>
                <a:gd name="T38" fmla="*/ 1061 w 1293"/>
                <a:gd name="T39" fmla="*/ 90 h 413"/>
                <a:gd name="T40" fmla="*/ 1113 w 1293"/>
                <a:gd name="T41" fmla="*/ 76 h 413"/>
                <a:gd name="T42" fmla="*/ 1164 w 1293"/>
                <a:gd name="T43" fmla="*/ 60 h 413"/>
                <a:gd name="T44" fmla="*/ 1212 w 1293"/>
                <a:gd name="T45" fmla="*/ 42 h 413"/>
                <a:gd name="T46" fmla="*/ 1255 w 1293"/>
                <a:gd name="T47" fmla="*/ 22 h 413"/>
                <a:gd name="T48" fmla="*/ 1293 w 1293"/>
                <a:gd name="T49" fmla="*/ 0 h 413"/>
                <a:gd name="T50" fmla="*/ 1293 w 1293"/>
                <a:gd name="T51" fmla="*/ 281 h 413"/>
                <a:gd name="T52" fmla="*/ 1255 w 1293"/>
                <a:gd name="T53" fmla="*/ 303 h 413"/>
                <a:gd name="T54" fmla="*/ 1212 w 1293"/>
                <a:gd name="T55" fmla="*/ 324 h 413"/>
                <a:gd name="T56" fmla="*/ 1164 w 1293"/>
                <a:gd name="T57" fmla="*/ 341 h 413"/>
                <a:gd name="T58" fmla="*/ 1113 w 1293"/>
                <a:gd name="T59" fmla="*/ 357 h 413"/>
                <a:gd name="T60" fmla="*/ 1061 w 1293"/>
                <a:gd name="T61" fmla="*/ 371 h 413"/>
                <a:gd name="T62" fmla="*/ 1005 w 1293"/>
                <a:gd name="T63" fmla="*/ 382 h 413"/>
                <a:gd name="T64" fmla="*/ 946 w 1293"/>
                <a:gd name="T65" fmla="*/ 392 h 413"/>
                <a:gd name="T66" fmla="*/ 887 w 1293"/>
                <a:gd name="T67" fmla="*/ 400 h 413"/>
                <a:gd name="T68" fmla="*/ 827 w 1293"/>
                <a:gd name="T69" fmla="*/ 406 h 413"/>
                <a:gd name="T70" fmla="*/ 767 w 1293"/>
                <a:gd name="T71" fmla="*/ 410 h 413"/>
                <a:gd name="T72" fmla="*/ 707 w 1293"/>
                <a:gd name="T73" fmla="*/ 412 h 413"/>
                <a:gd name="T74" fmla="*/ 646 w 1293"/>
                <a:gd name="T75" fmla="*/ 413 h 413"/>
                <a:gd name="T76" fmla="*/ 587 w 1293"/>
                <a:gd name="T77" fmla="*/ 412 h 413"/>
                <a:gd name="T78" fmla="*/ 527 w 1293"/>
                <a:gd name="T79" fmla="*/ 410 h 413"/>
                <a:gd name="T80" fmla="*/ 466 w 1293"/>
                <a:gd name="T81" fmla="*/ 406 h 413"/>
                <a:gd name="T82" fmla="*/ 407 w 1293"/>
                <a:gd name="T83" fmla="*/ 400 h 413"/>
                <a:gd name="T84" fmla="*/ 348 w 1293"/>
                <a:gd name="T85" fmla="*/ 392 h 413"/>
                <a:gd name="T86" fmla="*/ 289 w 1293"/>
                <a:gd name="T87" fmla="*/ 382 h 413"/>
                <a:gd name="T88" fmla="*/ 233 w 1293"/>
                <a:gd name="T89" fmla="*/ 371 h 413"/>
                <a:gd name="T90" fmla="*/ 180 w 1293"/>
                <a:gd name="T91" fmla="*/ 357 h 413"/>
                <a:gd name="T92" fmla="*/ 130 w 1293"/>
                <a:gd name="T93" fmla="*/ 341 h 413"/>
                <a:gd name="T94" fmla="*/ 82 w 1293"/>
                <a:gd name="T95" fmla="*/ 324 h 413"/>
                <a:gd name="T96" fmla="*/ 39 w 1293"/>
                <a:gd name="T97" fmla="*/ 303 h 413"/>
                <a:gd name="T98" fmla="*/ 0 w 1293"/>
                <a:gd name="T99" fmla="*/ 281 h 413"/>
                <a:gd name="T100" fmla="*/ 0 w 1293"/>
                <a:gd name="T101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3" h="413">
                  <a:moveTo>
                    <a:pt x="0" y="0"/>
                  </a:moveTo>
                  <a:lnTo>
                    <a:pt x="39" y="22"/>
                  </a:lnTo>
                  <a:lnTo>
                    <a:pt x="82" y="42"/>
                  </a:lnTo>
                  <a:lnTo>
                    <a:pt x="129" y="60"/>
                  </a:lnTo>
                  <a:lnTo>
                    <a:pt x="180" y="76"/>
                  </a:lnTo>
                  <a:lnTo>
                    <a:pt x="233" y="90"/>
                  </a:lnTo>
                  <a:lnTo>
                    <a:pt x="289" y="101"/>
                  </a:lnTo>
                  <a:lnTo>
                    <a:pt x="346" y="111"/>
                  </a:lnTo>
                  <a:lnTo>
                    <a:pt x="406" y="119"/>
                  </a:lnTo>
                  <a:lnTo>
                    <a:pt x="466" y="125"/>
                  </a:lnTo>
                  <a:lnTo>
                    <a:pt x="527" y="129"/>
                  </a:lnTo>
                  <a:lnTo>
                    <a:pt x="587" y="131"/>
                  </a:lnTo>
                  <a:lnTo>
                    <a:pt x="646" y="132"/>
                  </a:lnTo>
                  <a:lnTo>
                    <a:pt x="707" y="131"/>
                  </a:lnTo>
                  <a:lnTo>
                    <a:pt x="767" y="129"/>
                  </a:lnTo>
                  <a:lnTo>
                    <a:pt x="827" y="125"/>
                  </a:lnTo>
                  <a:lnTo>
                    <a:pt x="887" y="119"/>
                  </a:lnTo>
                  <a:lnTo>
                    <a:pt x="946" y="111"/>
                  </a:lnTo>
                  <a:lnTo>
                    <a:pt x="1005" y="101"/>
                  </a:lnTo>
                  <a:lnTo>
                    <a:pt x="1061" y="90"/>
                  </a:lnTo>
                  <a:lnTo>
                    <a:pt x="1113" y="76"/>
                  </a:lnTo>
                  <a:lnTo>
                    <a:pt x="1164" y="60"/>
                  </a:lnTo>
                  <a:lnTo>
                    <a:pt x="1212" y="42"/>
                  </a:lnTo>
                  <a:lnTo>
                    <a:pt x="1255" y="22"/>
                  </a:lnTo>
                  <a:lnTo>
                    <a:pt x="1293" y="0"/>
                  </a:lnTo>
                  <a:lnTo>
                    <a:pt x="1293" y="281"/>
                  </a:lnTo>
                  <a:lnTo>
                    <a:pt x="1255" y="303"/>
                  </a:lnTo>
                  <a:lnTo>
                    <a:pt x="1212" y="324"/>
                  </a:lnTo>
                  <a:lnTo>
                    <a:pt x="1164" y="341"/>
                  </a:lnTo>
                  <a:lnTo>
                    <a:pt x="1113" y="357"/>
                  </a:lnTo>
                  <a:lnTo>
                    <a:pt x="1061" y="371"/>
                  </a:lnTo>
                  <a:lnTo>
                    <a:pt x="1005" y="382"/>
                  </a:lnTo>
                  <a:lnTo>
                    <a:pt x="946" y="392"/>
                  </a:lnTo>
                  <a:lnTo>
                    <a:pt x="887" y="400"/>
                  </a:lnTo>
                  <a:lnTo>
                    <a:pt x="827" y="406"/>
                  </a:lnTo>
                  <a:lnTo>
                    <a:pt x="767" y="410"/>
                  </a:lnTo>
                  <a:lnTo>
                    <a:pt x="707" y="412"/>
                  </a:lnTo>
                  <a:lnTo>
                    <a:pt x="646" y="413"/>
                  </a:lnTo>
                  <a:lnTo>
                    <a:pt x="587" y="412"/>
                  </a:lnTo>
                  <a:lnTo>
                    <a:pt x="527" y="410"/>
                  </a:lnTo>
                  <a:lnTo>
                    <a:pt x="466" y="406"/>
                  </a:lnTo>
                  <a:lnTo>
                    <a:pt x="407" y="400"/>
                  </a:lnTo>
                  <a:lnTo>
                    <a:pt x="348" y="392"/>
                  </a:lnTo>
                  <a:lnTo>
                    <a:pt x="289" y="382"/>
                  </a:lnTo>
                  <a:lnTo>
                    <a:pt x="233" y="371"/>
                  </a:lnTo>
                  <a:lnTo>
                    <a:pt x="180" y="357"/>
                  </a:lnTo>
                  <a:lnTo>
                    <a:pt x="130" y="341"/>
                  </a:lnTo>
                  <a:lnTo>
                    <a:pt x="82" y="324"/>
                  </a:lnTo>
                  <a:lnTo>
                    <a:pt x="39" y="303"/>
                  </a:lnTo>
                  <a:lnTo>
                    <a:pt x="0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FAFB10-2C07-47E0-879D-5A3648058CCF}"/>
              </a:ext>
            </a:extLst>
          </p:cNvPr>
          <p:cNvGrpSpPr/>
          <p:nvPr/>
        </p:nvGrpSpPr>
        <p:grpSpPr>
          <a:xfrm>
            <a:off x="2086502" y="2097030"/>
            <a:ext cx="732305" cy="727747"/>
            <a:chOff x="1111443" y="2568745"/>
            <a:chExt cx="386930" cy="428131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851607F-B805-4667-A238-04905B5506D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111443" y="2568745"/>
              <a:ext cx="386930" cy="428131"/>
            </a:xfrm>
            <a:custGeom>
              <a:avLst/>
              <a:gdLst>
                <a:gd name="T0" fmla="*/ 1518 w 1518"/>
                <a:gd name="T1" fmla="*/ 930 h 1675"/>
                <a:gd name="T2" fmla="*/ 1518 w 1518"/>
                <a:gd name="T3" fmla="*/ 865 h 1675"/>
                <a:gd name="T4" fmla="*/ 1518 w 1518"/>
                <a:gd name="T5" fmla="*/ 753 h 1675"/>
                <a:gd name="T6" fmla="*/ 758 w 1518"/>
                <a:gd name="T7" fmla="*/ 0 h 1675"/>
                <a:gd name="T8" fmla="*/ 919 w 1518"/>
                <a:gd name="T9" fmla="*/ 5 h 1675"/>
                <a:gd name="T10" fmla="*/ 1078 w 1518"/>
                <a:gd name="T11" fmla="*/ 23 h 1675"/>
                <a:gd name="T12" fmla="*/ 1224 w 1518"/>
                <a:gd name="T13" fmla="*/ 55 h 1675"/>
                <a:gd name="T14" fmla="*/ 1351 w 1518"/>
                <a:gd name="T15" fmla="*/ 101 h 1675"/>
                <a:gd name="T16" fmla="*/ 1448 w 1518"/>
                <a:gd name="T17" fmla="*/ 164 h 1675"/>
                <a:gd name="T18" fmla="*/ 1506 w 1518"/>
                <a:gd name="T19" fmla="*/ 245 h 1675"/>
                <a:gd name="T20" fmla="*/ 1518 w 1518"/>
                <a:gd name="T21" fmla="*/ 477 h 1675"/>
                <a:gd name="T22" fmla="*/ 1518 w 1518"/>
                <a:gd name="T23" fmla="*/ 720 h 1675"/>
                <a:gd name="T24" fmla="*/ 1518 w 1518"/>
                <a:gd name="T25" fmla="*/ 724 h 1675"/>
                <a:gd name="T26" fmla="*/ 1518 w 1518"/>
                <a:gd name="T27" fmla="*/ 732 h 1675"/>
                <a:gd name="T28" fmla="*/ 1518 w 1518"/>
                <a:gd name="T29" fmla="*/ 757 h 1675"/>
                <a:gd name="T30" fmla="*/ 1518 w 1518"/>
                <a:gd name="T31" fmla="*/ 781 h 1675"/>
                <a:gd name="T32" fmla="*/ 1518 w 1518"/>
                <a:gd name="T33" fmla="*/ 830 h 1675"/>
                <a:gd name="T34" fmla="*/ 1518 w 1518"/>
                <a:gd name="T35" fmla="*/ 830 h 1675"/>
                <a:gd name="T36" fmla="*/ 1518 w 1518"/>
                <a:gd name="T37" fmla="*/ 867 h 1675"/>
                <a:gd name="T38" fmla="*/ 1518 w 1518"/>
                <a:gd name="T39" fmla="*/ 906 h 1675"/>
                <a:gd name="T40" fmla="*/ 1518 w 1518"/>
                <a:gd name="T41" fmla="*/ 1089 h 1675"/>
                <a:gd name="T42" fmla="*/ 1515 w 1518"/>
                <a:gd name="T43" fmla="*/ 1354 h 1675"/>
                <a:gd name="T44" fmla="*/ 1473 w 1518"/>
                <a:gd name="T45" fmla="*/ 1445 h 1675"/>
                <a:gd name="T46" fmla="*/ 1388 w 1518"/>
                <a:gd name="T47" fmla="*/ 1522 h 1675"/>
                <a:gd name="T48" fmla="*/ 1270 w 1518"/>
                <a:gd name="T49" fmla="*/ 1584 h 1675"/>
                <a:gd name="T50" fmla="*/ 1128 w 1518"/>
                <a:gd name="T51" fmla="*/ 1630 h 1675"/>
                <a:gd name="T52" fmla="*/ 972 w 1518"/>
                <a:gd name="T53" fmla="*/ 1661 h 1675"/>
                <a:gd name="T54" fmla="*/ 811 w 1518"/>
                <a:gd name="T55" fmla="*/ 1674 h 1675"/>
                <a:gd name="T56" fmla="*/ 653 w 1518"/>
                <a:gd name="T57" fmla="*/ 1671 h 1675"/>
                <a:gd name="T58" fmla="*/ 492 w 1518"/>
                <a:gd name="T59" fmla="*/ 1652 h 1675"/>
                <a:gd name="T60" fmla="*/ 340 w 1518"/>
                <a:gd name="T61" fmla="*/ 1616 h 1675"/>
                <a:gd name="T62" fmla="*/ 206 w 1518"/>
                <a:gd name="T63" fmla="*/ 1564 h 1675"/>
                <a:gd name="T64" fmla="*/ 97 w 1518"/>
                <a:gd name="T65" fmla="*/ 1498 h 1675"/>
                <a:gd name="T66" fmla="*/ 25 w 1518"/>
                <a:gd name="T67" fmla="*/ 1417 h 1675"/>
                <a:gd name="T68" fmla="*/ 0 w 1518"/>
                <a:gd name="T69" fmla="*/ 1320 h 1675"/>
                <a:gd name="T70" fmla="*/ 0 w 1518"/>
                <a:gd name="T71" fmla="*/ 821 h 1675"/>
                <a:gd name="T72" fmla="*/ 0 w 1518"/>
                <a:gd name="T73" fmla="*/ 308 h 1675"/>
                <a:gd name="T74" fmla="*/ 25 w 1518"/>
                <a:gd name="T75" fmla="*/ 216 h 1675"/>
                <a:gd name="T76" fmla="*/ 97 w 1518"/>
                <a:gd name="T77" fmla="*/ 142 h 1675"/>
                <a:gd name="T78" fmla="*/ 206 w 1518"/>
                <a:gd name="T79" fmla="*/ 85 h 1675"/>
                <a:gd name="T80" fmla="*/ 340 w 1518"/>
                <a:gd name="T81" fmla="*/ 42 h 1675"/>
                <a:gd name="T82" fmla="*/ 492 w 1518"/>
                <a:gd name="T83" fmla="*/ 16 h 1675"/>
                <a:gd name="T84" fmla="*/ 653 w 1518"/>
                <a:gd name="T85" fmla="*/ 2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8" h="1675">
                  <a:moveTo>
                    <a:pt x="1518" y="906"/>
                  </a:moveTo>
                  <a:lnTo>
                    <a:pt x="1518" y="919"/>
                  </a:lnTo>
                  <a:lnTo>
                    <a:pt x="1518" y="930"/>
                  </a:lnTo>
                  <a:lnTo>
                    <a:pt x="1518" y="906"/>
                  </a:lnTo>
                  <a:close/>
                  <a:moveTo>
                    <a:pt x="1518" y="859"/>
                  </a:moveTo>
                  <a:lnTo>
                    <a:pt x="1518" y="865"/>
                  </a:lnTo>
                  <a:lnTo>
                    <a:pt x="1518" y="859"/>
                  </a:lnTo>
                  <a:close/>
                  <a:moveTo>
                    <a:pt x="1518" y="750"/>
                  </a:moveTo>
                  <a:lnTo>
                    <a:pt x="1518" y="753"/>
                  </a:lnTo>
                  <a:lnTo>
                    <a:pt x="1518" y="756"/>
                  </a:lnTo>
                  <a:lnTo>
                    <a:pt x="1518" y="750"/>
                  </a:lnTo>
                  <a:close/>
                  <a:moveTo>
                    <a:pt x="758" y="0"/>
                  </a:moveTo>
                  <a:lnTo>
                    <a:pt x="811" y="0"/>
                  </a:lnTo>
                  <a:lnTo>
                    <a:pt x="865" y="2"/>
                  </a:lnTo>
                  <a:lnTo>
                    <a:pt x="919" y="5"/>
                  </a:lnTo>
                  <a:lnTo>
                    <a:pt x="972" y="10"/>
                  </a:lnTo>
                  <a:lnTo>
                    <a:pt x="1025" y="16"/>
                  </a:lnTo>
                  <a:lnTo>
                    <a:pt x="1078" y="23"/>
                  </a:lnTo>
                  <a:lnTo>
                    <a:pt x="1128" y="32"/>
                  </a:lnTo>
                  <a:lnTo>
                    <a:pt x="1178" y="42"/>
                  </a:lnTo>
                  <a:lnTo>
                    <a:pt x="1224" y="55"/>
                  </a:lnTo>
                  <a:lnTo>
                    <a:pt x="1270" y="69"/>
                  </a:lnTo>
                  <a:lnTo>
                    <a:pt x="1312" y="85"/>
                  </a:lnTo>
                  <a:lnTo>
                    <a:pt x="1351" y="101"/>
                  </a:lnTo>
                  <a:lnTo>
                    <a:pt x="1388" y="120"/>
                  </a:lnTo>
                  <a:lnTo>
                    <a:pt x="1420" y="142"/>
                  </a:lnTo>
                  <a:lnTo>
                    <a:pt x="1448" y="164"/>
                  </a:lnTo>
                  <a:lnTo>
                    <a:pt x="1473" y="189"/>
                  </a:lnTo>
                  <a:lnTo>
                    <a:pt x="1492" y="216"/>
                  </a:lnTo>
                  <a:lnTo>
                    <a:pt x="1506" y="245"/>
                  </a:lnTo>
                  <a:lnTo>
                    <a:pt x="1515" y="276"/>
                  </a:lnTo>
                  <a:lnTo>
                    <a:pt x="1518" y="308"/>
                  </a:lnTo>
                  <a:lnTo>
                    <a:pt x="1518" y="477"/>
                  </a:lnTo>
                  <a:lnTo>
                    <a:pt x="1518" y="550"/>
                  </a:lnTo>
                  <a:lnTo>
                    <a:pt x="1518" y="616"/>
                  </a:lnTo>
                  <a:lnTo>
                    <a:pt x="1518" y="720"/>
                  </a:lnTo>
                  <a:lnTo>
                    <a:pt x="1518" y="725"/>
                  </a:lnTo>
                  <a:lnTo>
                    <a:pt x="1518" y="727"/>
                  </a:lnTo>
                  <a:lnTo>
                    <a:pt x="1518" y="724"/>
                  </a:lnTo>
                  <a:lnTo>
                    <a:pt x="1518" y="727"/>
                  </a:lnTo>
                  <a:lnTo>
                    <a:pt x="1518" y="727"/>
                  </a:lnTo>
                  <a:lnTo>
                    <a:pt x="1518" y="732"/>
                  </a:lnTo>
                  <a:lnTo>
                    <a:pt x="1518" y="750"/>
                  </a:lnTo>
                  <a:lnTo>
                    <a:pt x="1518" y="742"/>
                  </a:lnTo>
                  <a:lnTo>
                    <a:pt x="1518" y="757"/>
                  </a:lnTo>
                  <a:lnTo>
                    <a:pt x="1518" y="756"/>
                  </a:lnTo>
                  <a:lnTo>
                    <a:pt x="1518" y="775"/>
                  </a:lnTo>
                  <a:lnTo>
                    <a:pt x="1518" y="781"/>
                  </a:lnTo>
                  <a:lnTo>
                    <a:pt x="1518" y="797"/>
                  </a:lnTo>
                  <a:lnTo>
                    <a:pt x="1518" y="812"/>
                  </a:lnTo>
                  <a:lnTo>
                    <a:pt x="1518" y="830"/>
                  </a:lnTo>
                  <a:lnTo>
                    <a:pt x="1518" y="809"/>
                  </a:lnTo>
                  <a:lnTo>
                    <a:pt x="1518" y="835"/>
                  </a:lnTo>
                  <a:lnTo>
                    <a:pt x="1518" y="830"/>
                  </a:lnTo>
                  <a:lnTo>
                    <a:pt x="1518" y="859"/>
                  </a:lnTo>
                  <a:lnTo>
                    <a:pt x="1518" y="856"/>
                  </a:lnTo>
                  <a:lnTo>
                    <a:pt x="1518" y="867"/>
                  </a:lnTo>
                  <a:lnTo>
                    <a:pt x="1518" y="865"/>
                  </a:lnTo>
                  <a:lnTo>
                    <a:pt x="1518" y="878"/>
                  </a:lnTo>
                  <a:lnTo>
                    <a:pt x="1518" y="906"/>
                  </a:lnTo>
                  <a:lnTo>
                    <a:pt x="1518" y="899"/>
                  </a:lnTo>
                  <a:lnTo>
                    <a:pt x="1518" y="1027"/>
                  </a:lnTo>
                  <a:lnTo>
                    <a:pt x="1518" y="1089"/>
                  </a:lnTo>
                  <a:lnTo>
                    <a:pt x="1518" y="1159"/>
                  </a:lnTo>
                  <a:lnTo>
                    <a:pt x="1518" y="1320"/>
                  </a:lnTo>
                  <a:lnTo>
                    <a:pt x="1515" y="1354"/>
                  </a:lnTo>
                  <a:lnTo>
                    <a:pt x="1506" y="1386"/>
                  </a:lnTo>
                  <a:lnTo>
                    <a:pt x="1492" y="1417"/>
                  </a:lnTo>
                  <a:lnTo>
                    <a:pt x="1473" y="1445"/>
                  </a:lnTo>
                  <a:lnTo>
                    <a:pt x="1448" y="1473"/>
                  </a:lnTo>
                  <a:lnTo>
                    <a:pt x="1420" y="1498"/>
                  </a:lnTo>
                  <a:lnTo>
                    <a:pt x="1388" y="1522"/>
                  </a:lnTo>
                  <a:lnTo>
                    <a:pt x="1351" y="1544"/>
                  </a:lnTo>
                  <a:lnTo>
                    <a:pt x="1312" y="1564"/>
                  </a:lnTo>
                  <a:lnTo>
                    <a:pt x="1270" y="1584"/>
                  </a:lnTo>
                  <a:lnTo>
                    <a:pt x="1224" y="1600"/>
                  </a:lnTo>
                  <a:lnTo>
                    <a:pt x="1178" y="1616"/>
                  </a:lnTo>
                  <a:lnTo>
                    <a:pt x="1128" y="1630"/>
                  </a:lnTo>
                  <a:lnTo>
                    <a:pt x="1078" y="1642"/>
                  </a:lnTo>
                  <a:lnTo>
                    <a:pt x="1025" y="1652"/>
                  </a:lnTo>
                  <a:lnTo>
                    <a:pt x="972" y="1661"/>
                  </a:lnTo>
                  <a:lnTo>
                    <a:pt x="919" y="1667"/>
                  </a:lnTo>
                  <a:lnTo>
                    <a:pt x="865" y="1671"/>
                  </a:lnTo>
                  <a:lnTo>
                    <a:pt x="811" y="1674"/>
                  </a:lnTo>
                  <a:lnTo>
                    <a:pt x="758" y="1675"/>
                  </a:lnTo>
                  <a:lnTo>
                    <a:pt x="706" y="1674"/>
                  </a:lnTo>
                  <a:lnTo>
                    <a:pt x="653" y="1671"/>
                  </a:lnTo>
                  <a:lnTo>
                    <a:pt x="599" y="1667"/>
                  </a:lnTo>
                  <a:lnTo>
                    <a:pt x="545" y="1661"/>
                  </a:lnTo>
                  <a:lnTo>
                    <a:pt x="492" y="1652"/>
                  </a:lnTo>
                  <a:lnTo>
                    <a:pt x="441" y="1642"/>
                  </a:lnTo>
                  <a:lnTo>
                    <a:pt x="390" y="1630"/>
                  </a:lnTo>
                  <a:lnTo>
                    <a:pt x="340" y="1616"/>
                  </a:lnTo>
                  <a:lnTo>
                    <a:pt x="293" y="1600"/>
                  </a:lnTo>
                  <a:lnTo>
                    <a:pt x="248" y="1584"/>
                  </a:lnTo>
                  <a:lnTo>
                    <a:pt x="206" y="1564"/>
                  </a:lnTo>
                  <a:lnTo>
                    <a:pt x="166" y="1544"/>
                  </a:lnTo>
                  <a:lnTo>
                    <a:pt x="130" y="1522"/>
                  </a:lnTo>
                  <a:lnTo>
                    <a:pt x="97" y="1498"/>
                  </a:lnTo>
                  <a:lnTo>
                    <a:pt x="69" y="1473"/>
                  </a:lnTo>
                  <a:lnTo>
                    <a:pt x="45" y="1445"/>
                  </a:lnTo>
                  <a:lnTo>
                    <a:pt x="25" y="1417"/>
                  </a:lnTo>
                  <a:lnTo>
                    <a:pt x="12" y="1386"/>
                  </a:lnTo>
                  <a:lnTo>
                    <a:pt x="3" y="1354"/>
                  </a:lnTo>
                  <a:lnTo>
                    <a:pt x="0" y="1320"/>
                  </a:lnTo>
                  <a:lnTo>
                    <a:pt x="0" y="1159"/>
                  </a:lnTo>
                  <a:lnTo>
                    <a:pt x="0" y="991"/>
                  </a:lnTo>
                  <a:lnTo>
                    <a:pt x="0" y="821"/>
                  </a:lnTo>
                  <a:lnTo>
                    <a:pt x="0" y="650"/>
                  </a:lnTo>
                  <a:lnTo>
                    <a:pt x="0" y="477"/>
                  </a:lnTo>
                  <a:lnTo>
                    <a:pt x="0" y="308"/>
                  </a:lnTo>
                  <a:lnTo>
                    <a:pt x="3" y="276"/>
                  </a:lnTo>
                  <a:lnTo>
                    <a:pt x="12" y="245"/>
                  </a:lnTo>
                  <a:lnTo>
                    <a:pt x="25" y="216"/>
                  </a:lnTo>
                  <a:lnTo>
                    <a:pt x="45" y="189"/>
                  </a:lnTo>
                  <a:lnTo>
                    <a:pt x="69" y="164"/>
                  </a:lnTo>
                  <a:lnTo>
                    <a:pt x="97" y="142"/>
                  </a:lnTo>
                  <a:lnTo>
                    <a:pt x="130" y="120"/>
                  </a:lnTo>
                  <a:lnTo>
                    <a:pt x="166" y="101"/>
                  </a:lnTo>
                  <a:lnTo>
                    <a:pt x="206" y="85"/>
                  </a:lnTo>
                  <a:lnTo>
                    <a:pt x="248" y="69"/>
                  </a:lnTo>
                  <a:lnTo>
                    <a:pt x="293" y="55"/>
                  </a:lnTo>
                  <a:lnTo>
                    <a:pt x="340" y="42"/>
                  </a:lnTo>
                  <a:lnTo>
                    <a:pt x="390" y="32"/>
                  </a:lnTo>
                  <a:lnTo>
                    <a:pt x="441" y="23"/>
                  </a:lnTo>
                  <a:lnTo>
                    <a:pt x="492" y="16"/>
                  </a:lnTo>
                  <a:lnTo>
                    <a:pt x="545" y="10"/>
                  </a:lnTo>
                  <a:lnTo>
                    <a:pt x="599" y="5"/>
                  </a:lnTo>
                  <a:lnTo>
                    <a:pt x="653" y="2"/>
                  </a:lnTo>
                  <a:lnTo>
                    <a:pt x="706" y="0"/>
                  </a:lnTo>
                  <a:lnTo>
                    <a:pt x="758" y="0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CA96A712-615E-4E93-8123-BBAA95315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104" y="2597406"/>
              <a:ext cx="329607" cy="370808"/>
            </a:xfrm>
            <a:custGeom>
              <a:avLst/>
              <a:gdLst>
                <a:gd name="T0" fmla="*/ 39 w 1293"/>
                <a:gd name="T1" fmla="*/ 790 h 1450"/>
                <a:gd name="T2" fmla="*/ 130 w 1293"/>
                <a:gd name="T3" fmla="*/ 828 h 1450"/>
                <a:gd name="T4" fmla="*/ 233 w 1293"/>
                <a:gd name="T5" fmla="*/ 858 h 1450"/>
                <a:gd name="T6" fmla="*/ 348 w 1293"/>
                <a:gd name="T7" fmla="*/ 879 h 1450"/>
                <a:gd name="T8" fmla="*/ 466 w 1293"/>
                <a:gd name="T9" fmla="*/ 893 h 1450"/>
                <a:gd name="T10" fmla="*/ 587 w 1293"/>
                <a:gd name="T11" fmla="*/ 899 h 1450"/>
                <a:gd name="T12" fmla="*/ 707 w 1293"/>
                <a:gd name="T13" fmla="*/ 899 h 1450"/>
                <a:gd name="T14" fmla="*/ 827 w 1293"/>
                <a:gd name="T15" fmla="*/ 893 h 1450"/>
                <a:gd name="T16" fmla="*/ 946 w 1293"/>
                <a:gd name="T17" fmla="*/ 879 h 1450"/>
                <a:gd name="T18" fmla="*/ 1061 w 1293"/>
                <a:gd name="T19" fmla="*/ 858 h 1450"/>
                <a:gd name="T20" fmla="*/ 1164 w 1293"/>
                <a:gd name="T21" fmla="*/ 828 h 1450"/>
                <a:gd name="T22" fmla="*/ 1255 w 1293"/>
                <a:gd name="T23" fmla="*/ 790 h 1450"/>
                <a:gd name="T24" fmla="*/ 1293 w 1293"/>
                <a:gd name="T25" fmla="*/ 1208 h 1450"/>
                <a:gd name="T26" fmla="*/ 1278 w 1293"/>
                <a:gd name="T27" fmla="*/ 1253 h 1450"/>
                <a:gd name="T28" fmla="*/ 1236 w 1293"/>
                <a:gd name="T29" fmla="*/ 1298 h 1450"/>
                <a:gd name="T30" fmla="*/ 1168 w 1293"/>
                <a:gd name="T31" fmla="*/ 1341 h 1450"/>
                <a:gd name="T32" fmla="*/ 1080 w 1293"/>
                <a:gd name="T33" fmla="*/ 1380 h 1450"/>
                <a:gd name="T34" fmla="*/ 973 w 1293"/>
                <a:gd name="T35" fmla="*/ 1412 h 1450"/>
                <a:gd name="T36" fmla="*/ 851 w 1293"/>
                <a:gd name="T37" fmla="*/ 1436 h 1450"/>
                <a:gd name="T38" fmla="*/ 717 w 1293"/>
                <a:gd name="T39" fmla="*/ 1449 h 1450"/>
                <a:gd name="T40" fmla="*/ 577 w 1293"/>
                <a:gd name="T41" fmla="*/ 1449 h 1450"/>
                <a:gd name="T42" fmla="*/ 443 w 1293"/>
                <a:gd name="T43" fmla="*/ 1436 h 1450"/>
                <a:gd name="T44" fmla="*/ 320 w 1293"/>
                <a:gd name="T45" fmla="*/ 1412 h 1450"/>
                <a:gd name="T46" fmla="*/ 213 w 1293"/>
                <a:gd name="T47" fmla="*/ 1380 h 1450"/>
                <a:gd name="T48" fmla="*/ 125 w 1293"/>
                <a:gd name="T49" fmla="*/ 1341 h 1450"/>
                <a:gd name="T50" fmla="*/ 58 w 1293"/>
                <a:gd name="T51" fmla="*/ 1298 h 1450"/>
                <a:gd name="T52" fmla="*/ 15 w 1293"/>
                <a:gd name="T53" fmla="*/ 1253 h 1450"/>
                <a:gd name="T54" fmla="*/ 0 w 1293"/>
                <a:gd name="T55" fmla="*/ 1208 h 1450"/>
                <a:gd name="T56" fmla="*/ 646 w 1293"/>
                <a:gd name="T57" fmla="*/ 0 h 1450"/>
                <a:gd name="T58" fmla="*/ 786 w 1293"/>
                <a:gd name="T59" fmla="*/ 4 h 1450"/>
                <a:gd name="T60" fmla="*/ 914 w 1293"/>
                <a:gd name="T61" fmla="*/ 18 h 1450"/>
                <a:gd name="T62" fmla="*/ 1029 w 1293"/>
                <a:gd name="T63" fmla="*/ 38 h 1450"/>
                <a:gd name="T64" fmla="*/ 1127 w 1293"/>
                <a:gd name="T65" fmla="*/ 65 h 1450"/>
                <a:gd name="T66" fmla="*/ 1205 w 1293"/>
                <a:gd name="T67" fmla="*/ 97 h 1450"/>
                <a:gd name="T68" fmla="*/ 1260 w 1293"/>
                <a:gd name="T69" fmla="*/ 134 h 1450"/>
                <a:gd name="T70" fmla="*/ 1290 w 1293"/>
                <a:gd name="T71" fmla="*/ 175 h 1450"/>
                <a:gd name="T72" fmla="*/ 1290 w 1293"/>
                <a:gd name="T73" fmla="*/ 219 h 1450"/>
                <a:gd name="T74" fmla="*/ 1260 w 1293"/>
                <a:gd name="T75" fmla="*/ 259 h 1450"/>
                <a:gd name="T76" fmla="*/ 1205 w 1293"/>
                <a:gd name="T77" fmla="*/ 296 h 1450"/>
                <a:gd name="T78" fmla="*/ 1127 w 1293"/>
                <a:gd name="T79" fmla="*/ 329 h 1450"/>
                <a:gd name="T80" fmla="*/ 1029 w 1293"/>
                <a:gd name="T81" fmla="*/ 356 h 1450"/>
                <a:gd name="T82" fmla="*/ 914 w 1293"/>
                <a:gd name="T83" fmla="*/ 376 h 1450"/>
                <a:gd name="T84" fmla="*/ 786 w 1293"/>
                <a:gd name="T85" fmla="*/ 389 h 1450"/>
                <a:gd name="T86" fmla="*/ 646 w 1293"/>
                <a:gd name="T87" fmla="*/ 394 h 1450"/>
                <a:gd name="T88" fmla="*/ 508 w 1293"/>
                <a:gd name="T89" fmla="*/ 389 h 1450"/>
                <a:gd name="T90" fmla="*/ 380 w 1293"/>
                <a:gd name="T91" fmla="*/ 376 h 1450"/>
                <a:gd name="T92" fmla="*/ 265 w 1293"/>
                <a:gd name="T93" fmla="*/ 356 h 1450"/>
                <a:gd name="T94" fmla="*/ 167 w 1293"/>
                <a:gd name="T95" fmla="*/ 329 h 1450"/>
                <a:gd name="T96" fmla="*/ 89 w 1293"/>
                <a:gd name="T97" fmla="*/ 296 h 1450"/>
                <a:gd name="T98" fmla="*/ 33 w 1293"/>
                <a:gd name="T99" fmla="*/ 259 h 1450"/>
                <a:gd name="T100" fmla="*/ 4 w 1293"/>
                <a:gd name="T101" fmla="*/ 219 h 1450"/>
                <a:gd name="T102" fmla="*/ 4 w 1293"/>
                <a:gd name="T103" fmla="*/ 175 h 1450"/>
                <a:gd name="T104" fmla="*/ 33 w 1293"/>
                <a:gd name="T105" fmla="*/ 134 h 1450"/>
                <a:gd name="T106" fmla="*/ 89 w 1293"/>
                <a:gd name="T107" fmla="*/ 97 h 1450"/>
                <a:gd name="T108" fmla="*/ 167 w 1293"/>
                <a:gd name="T109" fmla="*/ 65 h 1450"/>
                <a:gd name="T110" fmla="*/ 265 w 1293"/>
                <a:gd name="T111" fmla="*/ 38 h 1450"/>
                <a:gd name="T112" fmla="*/ 380 w 1293"/>
                <a:gd name="T113" fmla="*/ 18 h 1450"/>
                <a:gd name="T114" fmla="*/ 508 w 1293"/>
                <a:gd name="T115" fmla="*/ 4 h 1450"/>
                <a:gd name="T116" fmla="*/ 646 w 1293"/>
                <a:gd name="T11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3" h="1450">
                  <a:moveTo>
                    <a:pt x="0" y="767"/>
                  </a:moveTo>
                  <a:lnTo>
                    <a:pt x="39" y="790"/>
                  </a:lnTo>
                  <a:lnTo>
                    <a:pt x="82" y="810"/>
                  </a:lnTo>
                  <a:lnTo>
                    <a:pt x="130" y="828"/>
                  </a:lnTo>
                  <a:lnTo>
                    <a:pt x="180" y="844"/>
                  </a:lnTo>
                  <a:lnTo>
                    <a:pt x="233" y="858"/>
                  </a:lnTo>
                  <a:lnTo>
                    <a:pt x="289" y="869"/>
                  </a:lnTo>
                  <a:lnTo>
                    <a:pt x="348" y="879"/>
                  </a:lnTo>
                  <a:lnTo>
                    <a:pt x="407" y="886"/>
                  </a:lnTo>
                  <a:lnTo>
                    <a:pt x="466" y="893"/>
                  </a:lnTo>
                  <a:lnTo>
                    <a:pt x="527" y="897"/>
                  </a:lnTo>
                  <a:lnTo>
                    <a:pt x="587" y="899"/>
                  </a:lnTo>
                  <a:lnTo>
                    <a:pt x="646" y="900"/>
                  </a:lnTo>
                  <a:lnTo>
                    <a:pt x="707" y="899"/>
                  </a:lnTo>
                  <a:lnTo>
                    <a:pt x="767" y="897"/>
                  </a:lnTo>
                  <a:lnTo>
                    <a:pt x="827" y="893"/>
                  </a:lnTo>
                  <a:lnTo>
                    <a:pt x="887" y="886"/>
                  </a:lnTo>
                  <a:lnTo>
                    <a:pt x="946" y="879"/>
                  </a:lnTo>
                  <a:lnTo>
                    <a:pt x="1005" y="869"/>
                  </a:lnTo>
                  <a:lnTo>
                    <a:pt x="1061" y="858"/>
                  </a:lnTo>
                  <a:lnTo>
                    <a:pt x="1113" y="844"/>
                  </a:lnTo>
                  <a:lnTo>
                    <a:pt x="1164" y="828"/>
                  </a:lnTo>
                  <a:lnTo>
                    <a:pt x="1212" y="810"/>
                  </a:lnTo>
                  <a:lnTo>
                    <a:pt x="1255" y="790"/>
                  </a:lnTo>
                  <a:lnTo>
                    <a:pt x="1293" y="767"/>
                  </a:lnTo>
                  <a:lnTo>
                    <a:pt x="1293" y="1208"/>
                  </a:lnTo>
                  <a:lnTo>
                    <a:pt x="1290" y="1231"/>
                  </a:lnTo>
                  <a:lnTo>
                    <a:pt x="1278" y="1253"/>
                  </a:lnTo>
                  <a:lnTo>
                    <a:pt x="1260" y="1276"/>
                  </a:lnTo>
                  <a:lnTo>
                    <a:pt x="1236" y="1298"/>
                  </a:lnTo>
                  <a:lnTo>
                    <a:pt x="1205" y="1319"/>
                  </a:lnTo>
                  <a:lnTo>
                    <a:pt x="1168" y="1341"/>
                  </a:lnTo>
                  <a:lnTo>
                    <a:pt x="1127" y="1361"/>
                  </a:lnTo>
                  <a:lnTo>
                    <a:pt x="1080" y="1380"/>
                  </a:lnTo>
                  <a:lnTo>
                    <a:pt x="1029" y="1397"/>
                  </a:lnTo>
                  <a:lnTo>
                    <a:pt x="973" y="1412"/>
                  </a:lnTo>
                  <a:lnTo>
                    <a:pt x="914" y="1425"/>
                  </a:lnTo>
                  <a:lnTo>
                    <a:pt x="851" y="1436"/>
                  </a:lnTo>
                  <a:lnTo>
                    <a:pt x="786" y="1444"/>
                  </a:lnTo>
                  <a:lnTo>
                    <a:pt x="717" y="1449"/>
                  </a:lnTo>
                  <a:lnTo>
                    <a:pt x="646" y="1450"/>
                  </a:lnTo>
                  <a:lnTo>
                    <a:pt x="577" y="1449"/>
                  </a:lnTo>
                  <a:lnTo>
                    <a:pt x="508" y="1444"/>
                  </a:lnTo>
                  <a:lnTo>
                    <a:pt x="443" y="1436"/>
                  </a:lnTo>
                  <a:lnTo>
                    <a:pt x="380" y="1425"/>
                  </a:lnTo>
                  <a:lnTo>
                    <a:pt x="320" y="1412"/>
                  </a:lnTo>
                  <a:lnTo>
                    <a:pt x="265" y="1397"/>
                  </a:lnTo>
                  <a:lnTo>
                    <a:pt x="213" y="1380"/>
                  </a:lnTo>
                  <a:lnTo>
                    <a:pt x="167" y="1361"/>
                  </a:lnTo>
                  <a:lnTo>
                    <a:pt x="125" y="1341"/>
                  </a:lnTo>
                  <a:lnTo>
                    <a:pt x="89" y="1319"/>
                  </a:lnTo>
                  <a:lnTo>
                    <a:pt x="58" y="1298"/>
                  </a:lnTo>
                  <a:lnTo>
                    <a:pt x="33" y="1276"/>
                  </a:lnTo>
                  <a:lnTo>
                    <a:pt x="15" y="1253"/>
                  </a:lnTo>
                  <a:lnTo>
                    <a:pt x="4" y="1231"/>
                  </a:lnTo>
                  <a:lnTo>
                    <a:pt x="0" y="1208"/>
                  </a:lnTo>
                  <a:lnTo>
                    <a:pt x="0" y="767"/>
                  </a:lnTo>
                  <a:close/>
                  <a:moveTo>
                    <a:pt x="646" y="0"/>
                  </a:moveTo>
                  <a:lnTo>
                    <a:pt x="717" y="1"/>
                  </a:lnTo>
                  <a:lnTo>
                    <a:pt x="786" y="4"/>
                  </a:lnTo>
                  <a:lnTo>
                    <a:pt x="851" y="11"/>
                  </a:lnTo>
                  <a:lnTo>
                    <a:pt x="914" y="18"/>
                  </a:lnTo>
                  <a:lnTo>
                    <a:pt x="973" y="26"/>
                  </a:lnTo>
                  <a:lnTo>
                    <a:pt x="1029" y="38"/>
                  </a:lnTo>
                  <a:lnTo>
                    <a:pt x="1080" y="51"/>
                  </a:lnTo>
                  <a:lnTo>
                    <a:pt x="1127" y="65"/>
                  </a:lnTo>
                  <a:lnTo>
                    <a:pt x="1168" y="80"/>
                  </a:lnTo>
                  <a:lnTo>
                    <a:pt x="1205" y="97"/>
                  </a:lnTo>
                  <a:lnTo>
                    <a:pt x="1236" y="115"/>
                  </a:lnTo>
                  <a:lnTo>
                    <a:pt x="1260" y="134"/>
                  </a:lnTo>
                  <a:lnTo>
                    <a:pt x="1278" y="154"/>
                  </a:lnTo>
                  <a:lnTo>
                    <a:pt x="1290" y="175"/>
                  </a:lnTo>
                  <a:lnTo>
                    <a:pt x="1293" y="196"/>
                  </a:lnTo>
                  <a:lnTo>
                    <a:pt x="1290" y="219"/>
                  </a:lnTo>
                  <a:lnTo>
                    <a:pt x="1278" y="239"/>
                  </a:lnTo>
                  <a:lnTo>
                    <a:pt x="1260" y="259"/>
                  </a:lnTo>
                  <a:lnTo>
                    <a:pt x="1236" y="278"/>
                  </a:lnTo>
                  <a:lnTo>
                    <a:pt x="1205" y="296"/>
                  </a:lnTo>
                  <a:lnTo>
                    <a:pt x="1168" y="313"/>
                  </a:lnTo>
                  <a:lnTo>
                    <a:pt x="1127" y="329"/>
                  </a:lnTo>
                  <a:lnTo>
                    <a:pt x="1080" y="343"/>
                  </a:lnTo>
                  <a:lnTo>
                    <a:pt x="1029" y="356"/>
                  </a:lnTo>
                  <a:lnTo>
                    <a:pt x="973" y="367"/>
                  </a:lnTo>
                  <a:lnTo>
                    <a:pt x="914" y="376"/>
                  </a:lnTo>
                  <a:lnTo>
                    <a:pt x="851" y="383"/>
                  </a:lnTo>
                  <a:lnTo>
                    <a:pt x="786" y="389"/>
                  </a:lnTo>
                  <a:lnTo>
                    <a:pt x="717" y="393"/>
                  </a:lnTo>
                  <a:lnTo>
                    <a:pt x="646" y="394"/>
                  </a:lnTo>
                  <a:lnTo>
                    <a:pt x="577" y="393"/>
                  </a:lnTo>
                  <a:lnTo>
                    <a:pt x="508" y="389"/>
                  </a:lnTo>
                  <a:lnTo>
                    <a:pt x="443" y="383"/>
                  </a:lnTo>
                  <a:lnTo>
                    <a:pt x="380" y="376"/>
                  </a:lnTo>
                  <a:lnTo>
                    <a:pt x="320" y="367"/>
                  </a:lnTo>
                  <a:lnTo>
                    <a:pt x="265" y="356"/>
                  </a:lnTo>
                  <a:lnTo>
                    <a:pt x="213" y="343"/>
                  </a:lnTo>
                  <a:lnTo>
                    <a:pt x="167" y="329"/>
                  </a:lnTo>
                  <a:lnTo>
                    <a:pt x="125" y="313"/>
                  </a:lnTo>
                  <a:lnTo>
                    <a:pt x="89" y="296"/>
                  </a:lnTo>
                  <a:lnTo>
                    <a:pt x="58" y="278"/>
                  </a:lnTo>
                  <a:lnTo>
                    <a:pt x="33" y="259"/>
                  </a:lnTo>
                  <a:lnTo>
                    <a:pt x="15" y="239"/>
                  </a:lnTo>
                  <a:lnTo>
                    <a:pt x="4" y="219"/>
                  </a:lnTo>
                  <a:lnTo>
                    <a:pt x="0" y="196"/>
                  </a:lnTo>
                  <a:lnTo>
                    <a:pt x="4" y="175"/>
                  </a:lnTo>
                  <a:lnTo>
                    <a:pt x="15" y="154"/>
                  </a:lnTo>
                  <a:lnTo>
                    <a:pt x="33" y="134"/>
                  </a:lnTo>
                  <a:lnTo>
                    <a:pt x="58" y="115"/>
                  </a:lnTo>
                  <a:lnTo>
                    <a:pt x="89" y="97"/>
                  </a:lnTo>
                  <a:lnTo>
                    <a:pt x="125" y="80"/>
                  </a:lnTo>
                  <a:lnTo>
                    <a:pt x="167" y="65"/>
                  </a:lnTo>
                  <a:lnTo>
                    <a:pt x="213" y="51"/>
                  </a:lnTo>
                  <a:lnTo>
                    <a:pt x="265" y="38"/>
                  </a:lnTo>
                  <a:lnTo>
                    <a:pt x="320" y="26"/>
                  </a:lnTo>
                  <a:lnTo>
                    <a:pt x="380" y="18"/>
                  </a:lnTo>
                  <a:lnTo>
                    <a:pt x="443" y="11"/>
                  </a:lnTo>
                  <a:lnTo>
                    <a:pt x="508" y="4"/>
                  </a:lnTo>
                  <a:lnTo>
                    <a:pt x="577" y="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2F8807F-0B71-4402-8CE5-016DDA2EF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104" y="2692348"/>
              <a:ext cx="329607" cy="105689"/>
            </a:xfrm>
            <a:custGeom>
              <a:avLst/>
              <a:gdLst>
                <a:gd name="T0" fmla="*/ 0 w 1293"/>
                <a:gd name="T1" fmla="*/ 0 h 413"/>
                <a:gd name="T2" fmla="*/ 39 w 1293"/>
                <a:gd name="T3" fmla="*/ 22 h 413"/>
                <a:gd name="T4" fmla="*/ 82 w 1293"/>
                <a:gd name="T5" fmla="*/ 42 h 413"/>
                <a:gd name="T6" fmla="*/ 129 w 1293"/>
                <a:gd name="T7" fmla="*/ 60 h 413"/>
                <a:gd name="T8" fmla="*/ 180 w 1293"/>
                <a:gd name="T9" fmla="*/ 76 h 413"/>
                <a:gd name="T10" fmla="*/ 233 w 1293"/>
                <a:gd name="T11" fmla="*/ 90 h 413"/>
                <a:gd name="T12" fmla="*/ 289 w 1293"/>
                <a:gd name="T13" fmla="*/ 101 h 413"/>
                <a:gd name="T14" fmla="*/ 346 w 1293"/>
                <a:gd name="T15" fmla="*/ 111 h 413"/>
                <a:gd name="T16" fmla="*/ 406 w 1293"/>
                <a:gd name="T17" fmla="*/ 119 h 413"/>
                <a:gd name="T18" fmla="*/ 466 w 1293"/>
                <a:gd name="T19" fmla="*/ 125 h 413"/>
                <a:gd name="T20" fmla="*/ 527 w 1293"/>
                <a:gd name="T21" fmla="*/ 129 h 413"/>
                <a:gd name="T22" fmla="*/ 587 w 1293"/>
                <a:gd name="T23" fmla="*/ 131 h 413"/>
                <a:gd name="T24" fmla="*/ 646 w 1293"/>
                <a:gd name="T25" fmla="*/ 132 h 413"/>
                <a:gd name="T26" fmla="*/ 707 w 1293"/>
                <a:gd name="T27" fmla="*/ 131 h 413"/>
                <a:gd name="T28" fmla="*/ 767 w 1293"/>
                <a:gd name="T29" fmla="*/ 129 h 413"/>
                <a:gd name="T30" fmla="*/ 827 w 1293"/>
                <a:gd name="T31" fmla="*/ 125 h 413"/>
                <a:gd name="T32" fmla="*/ 887 w 1293"/>
                <a:gd name="T33" fmla="*/ 119 h 413"/>
                <a:gd name="T34" fmla="*/ 946 w 1293"/>
                <a:gd name="T35" fmla="*/ 111 h 413"/>
                <a:gd name="T36" fmla="*/ 1005 w 1293"/>
                <a:gd name="T37" fmla="*/ 101 h 413"/>
                <a:gd name="T38" fmla="*/ 1061 w 1293"/>
                <a:gd name="T39" fmla="*/ 90 h 413"/>
                <a:gd name="T40" fmla="*/ 1113 w 1293"/>
                <a:gd name="T41" fmla="*/ 76 h 413"/>
                <a:gd name="T42" fmla="*/ 1164 w 1293"/>
                <a:gd name="T43" fmla="*/ 60 h 413"/>
                <a:gd name="T44" fmla="*/ 1212 w 1293"/>
                <a:gd name="T45" fmla="*/ 42 h 413"/>
                <a:gd name="T46" fmla="*/ 1255 w 1293"/>
                <a:gd name="T47" fmla="*/ 22 h 413"/>
                <a:gd name="T48" fmla="*/ 1293 w 1293"/>
                <a:gd name="T49" fmla="*/ 0 h 413"/>
                <a:gd name="T50" fmla="*/ 1293 w 1293"/>
                <a:gd name="T51" fmla="*/ 281 h 413"/>
                <a:gd name="T52" fmla="*/ 1255 w 1293"/>
                <a:gd name="T53" fmla="*/ 303 h 413"/>
                <a:gd name="T54" fmla="*/ 1212 w 1293"/>
                <a:gd name="T55" fmla="*/ 324 h 413"/>
                <a:gd name="T56" fmla="*/ 1164 w 1293"/>
                <a:gd name="T57" fmla="*/ 341 h 413"/>
                <a:gd name="T58" fmla="*/ 1113 w 1293"/>
                <a:gd name="T59" fmla="*/ 357 h 413"/>
                <a:gd name="T60" fmla="*/ 1061 w 1293"/>
                <a:gd name="T61" fmla="*/ 371 h 413"/>
                <a:gd name="T62" fmla="*/ 1005 w 1293"/>
                <a:gd name="T63" fmla="*/ 382 h 413"/>
                <a:gd name="T64" fmla="*/ 946 w 1293"/>
                <a:gd name="T65" fmla="*/ 392 h 413"/>
                <a:gd name="T66" fmla="*/ 887 w 1293"/>
                <a:gd name="T67" fmla="*/ 400 h 413"/>
                <a:gd name="T68" fmla="*/ 827 w 1293"/>
                <a:gd name="T69" fmla="*/ 406 h 413"/>
                <a:gd name="T70" fmla="*/ 767 w 1293"/>
                <a:gd name="T71" fmla="*/ 410 h 413"/>
                <a:gd name="T72" fmla="*/ 707 w 1293"/>
                <a:gd name="T73" fmla="*/ 412 h 413"/>
                <a:gd name="T74" fmla="*/ 646 w 1293"/>
                <a:gd name="T75" fmla="*/ 413 h 413"/>
                <a:gd name="T76" fmla="*/ 587 w 1293"/>
                <a:gd name="T77" fmla="*/ 412 h 413"/>
                <a:gd name="T78" fmla="*/ 527 w 1293"/>
                <a:gd name="T79" fmla="*/ 410 h 413"/>
                <a:gd name="T80" fmla="*/ 466 w 1293"/>
                <a:gd name="T81" fmla="*/ 406 h 413"/>
                <a:gd name="T82" fmla="*/ 407 w 1293"/>
                <a:gd name="T83" fmla="*/ 400 h 413"/>
                <a:gd name="T84" fmla="*/ 348 w 1293"/>
                <a:gd name="T85" fmla="*/ 392 h 413"/>
                <a:gd name="T86" fmla="*/ 289 w 1293"/>
                <a:gd name="T87" fmla="*/ 382 h 413"/>
                <a:gd name="T88" fmla="*/ 233 w 1293"/>
                <a:gd name="T89" fmla="*/ 371 h 413"/>
                <a:gd name="T90" fmla="*/ 180 w 1293"/>
                <a:gd name="T91" fmla="*/ 357 h 413"/>
                <a:gd name="T92" fmla="*/ 130 w 1293"/>
                <a:gd name="T93" fmla="*/ 341 h 413"/>
                <a:gd name="T94" fmla="*/ 82 w 1293"/>
                <a:gd name="T95" fmla="*/ 324 h 413"/>
                <a:gd name="T96" fmla="*/ 39 w 1293"/>
                <a:gd name="T97" fmla="*/ 303 h 413"/>
                <a:gd name="T98" fmla="*/ 0 w 1293"/>
                <a:gd name="T99" fmla="*/ 281 h 413"/>
                <a:gd name="T100" fmla="*/ 0 w 1293"/>
                <a:gd name="T101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3" h="413">
                  <a:moveTo>
                    <a:pt x="0" y="0"/>
                  </a:moveTo>
                  <a:lnTo>
                    <a:pt x="39" y="22"/>
                  </a:lnTo>
                  <a:lnTo>
                    <a:pt x="82" y="42"/>
                  </a:lnTo>
                  <a:lnTo>
                    <a:pt x="129" y="60"/>
                  </a:lnTo>
                  <a:lnTo>
                    <a:pt x="180" y="76"/>
                  </a:lnTo>
                  <a:lnTo>
                    <a:pt x="233" y="90"/>
                  </a:lnTo>
                  <a:lnTo>
                    <a:pt x="289" y="101"/>
                  </a:lnTo>
                  <a:lnTo>
                    <a:pt x="346" y="111"/>
                  </a:lnTo>
                  <a:lnTo>
                    <a:pt x="406" y="119"/>
                  </a:lnTo>
                  <a:lnTo>
                    <a:pt x="466" y="125"/>
                  </a:lnTo>
                  <a:lnTo>
                    <a:pt x="527" y="129"/>
                  </a:lnTo>
                  <a:lnTo>
                    <a:pt x="587" y="131"/>
                  </a:lnTo>
                  <a:lnTo>
                    <a:pt x="646" y="132"/>
                  </a:lnTo>
                  <a:lnTo>
                    <a:pt x="707" y="131"/>
                  </a:lnTo>
                  <a:lnTo>
                    <a:pt x="767" y="129"/>
                  </a:lnTo>
                  <a:lnTo>
                    <a:pt x="827" y="125"/>
                  </a:lnTo>
                  <a:lnTo>
                    <a:pt x="887" y="119"/>
                  </a:lnTo>
                  <a:lnTo>
                    <a:pt x="946" y="111"/>
                  </a:lnTo>
                  <a:lnTo>
                    <a:pt x="1005" y="101"/>
                  </a:lnTo>
                  <a:lnTo>
                    <a:pt x="1061" y="90"/>
                  </a:lnTo>
                  <a:lnTo>
                    <a:pt x="1113" y="76"/>
                  </a:lnTo>
                  <a:lnTo>
                    <a:pt x="1164" y="60"/>
                  </a:lnTo>
                  <a:lnTo>
                    <a:pt x="1212" y="42"/>
                  </a:lnTo>
                  <a:lnTo>
                    <a:pt x="1255" y="22"/>
                  </a:lnTo>
                  <a:lnTo>
                    <a:pt x="1293" y="0"/>
                  </a:lnTo>
                  <a:lnTo>
                    <a:pt x="1293" y="281"/>
                  </a:lnTo>
                  <a:lnTo>
                    <a:pt x="1255" y="303"/>
                  </a:lnTo>
                  <a:lnTo>
                    <a:pt x="1212" y="324"/>
                  </a:lnTo>
                  <a:lnTo>
                    <a:pt x="1164" y="341"/>
                  </a:lnTo>
                  <a:lnTo>
                    <a:pt x="1113" y="357"/>
                  </a:lnTo>
                  <a:lnTo>
                    <a:pt x="1061" y="371"/>
                  </a:lnTo>
                  <a:lnTo>
                    <a:pt x="1005" y="382"/>
                  </a:lnTo>
                  <a:lnTo>
                    <a:pt x="946" y="392"/>
                  </a:lnTo>
                  <a:lnTo>
                    <a:pt x="887" y="400"/>
                  </a:lnTo>
                  <a:lnTo>
                    <a:pt x="827" y="406"/>
                  </a:lnTo>
                  <a:lnTo>
                    <a:pt x="767" y="410"/>
                  </a:lnTo>
                  <a:lnTo>
                    <a:pt x="707" y="412"/>
                  </a:lnTo>
                  <a:lnTo>
                    <a:pt x="646" y="413"/>
                  </a:lnTo>
                  <a:lnTo>
                    <a:pt x="587" y="412"/>
                  </a:lnTo>
                  <a:lnTo>
                    <a:pt x="527" y="410"/>
                  </a:lnTo>
                  <a:lnTo>
                    <a:pt x="466" y="406"/>
                  </a:lnTo>
                  <a:lnTo>
                    <a:pt x="407" y="400"/>
                  </a:lnTo>
                  <a:lnTo>
                    <a:pt x="348" y="392"/>
                  </a:lnTo>
                  <a:lnTo>
                    <a:pt x="289" y="382"/>
                  </a:lnTo>
                  <a:lnTo>
                    <a:pt x="233" y="371"/>
                  </a:lnTo>
                  <a:lnTo>
                    <a:pt x="180" y="357"/>
                  </a:lnTo>
                  <a:lnTo>
                    <a:pt x="130" y="341"/>
                  </a:lnTo>
                  <a:lnTo>
                    <a:pt x="82" y="324"/>
                  </a:lnTo>
                  <a:lnTo>
                    <a:pt x="39" y="303"/>
                  </a:lnTo>
                  <a:lnTo>
                    <a:pt x="0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8888C7-CCAD-4B4E-9533-1F427AF20066}"/>
              </a:ext>
            </a:extLst>
          </p:cNvPr>
          <p:cNvGrpSpPr/>
          <p:nvPr/>
        </p:nvGrpSpPr>
        <p:grpSpPr>
          <a:xfrm>
            <a:off x="2086502" y="3098052"/>
            <a:ext cx="732305" cy="727747"/>
            <a:chOff x="1111443" y="2568745"/>
            <a:chExt cx="386930" cy="428131"/>
          </a:xfrm>
        </p:grpSpPr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88D0F6A-2F92-4F95-8675-32DC059557C3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111443" y="2568745"/>
              <a:ext cx="386930" cy="428131"/>
            </a:xfrm>
            <a:custGeom>
              <a:avLst/>
              <a:gdLst>
                <a:gd name="T0" fmla="*/ 1518 w 1518"/>
                <a:gd name="T1" fmla="*/ 930 h 1675"/>
                <a:gd name="T2" fmla="*/ 1518 w 1518"/>
                <a:gd name="T3" fmla="*/ 865 h 1675"/>
                <a:gd name="T4" fmla="*/ 1518 w 1518"/>
                <a:gd name="T5" fmla="*/ 753 h 1675"/>
                <a:gd name="T6" fmla="*/ 758 w 1518"/>
                <a:gd name="T7" fmla="*/ 0 h 1675"/>
                <a:gd name="T8" fmla="*/ 919 w 1518"/>
                <a:gd name="T9" fmla="*/ 5 h 1675"/>
                <a:gd name="T10" fmla="*/ 1078 w 1518"/>
                <a:gd name="T11" fmla="*/ 23 h 1675"/>
                <a:gd name="T12" fmla="*/ 1224 w 1518"/>
                <a:gd name="T13" fmla="*/ 55 h 1675"/>
                <a:gd name="T14" fmla="*/ 1351 w 1518"/>
                <a:gd name="T15" fmla="*/ 101 h 1675"/>
                <a:gd name="T16" fmla="*/ 1448 w 1518"/>
                <a:gd name="T17" fmla="*/ 164 h 1675"/>
                <a:gd name="T18" fmla="*/ 1506 w 1518"/>
                <a:gd name="T19" fmla="*/ 245 h 1675"/>
                <a:gd name="T20" fmla="*/ 1518 w 1518"/>
                <a:gd name="T21" fmla="*/ 477 h 1675"/>
                <a:gd name="T22" fmla="*/ 1518 w 1518"/>
                <a:gd name="T23" fmla="*/ 720 h 1675"/>
                <a:gd name="T24" fmla="*/ 1518 w 1518"/>
                <a:gd name="T25" fmla="*/ 724 h 1675"/>
                <a:gd name="T26" fmla="*/ 1518 w 1518"/>
                <a:gd name="T27" fmla="*/ 732 h 1675"/>
                <a:gd name="T28" fmla="*/ 1518 w 1518"/>
                <a:gd name="T29" fmla="*/ 757 h 1675"/>
                <a:gd name="T30" fmla="*/ 1518 w 1518"/>
                <a:gd name="T31" fmla="*/ 781 h 1675"/>
                <a:gd name="T32" fmla="*/ 1518 w 1518"/>
                <a:gd name="T33" fmla="*/ 830 h 1675"/>
                <a:gd name="T34" fmla="*/ 1518 w 1518"/>
                <a:gd name="T35" fmla="*/ 830 h 1675"/>
                <a:gd name="T36" fmla="*/ 1518 w 1518"/>
                <a:gd name="T37" fmla="*/ 867 h 1675"/>
                <a:gd name="T38" fmla="*/ 1518 w 1518"/>
                <a:gd name="T39" fmla="*/ 906 h 1675"/>
                <a:gd name="T40" fmla="*/ 1518 w 1518"/>
                <a:gd name="T41" fmla="*/ 1089 h 1675"/>
                <a:gd name="T42" fmla="*/ 1515 w 1518"/>
                <a:gd name="T43" fmla="*/ 1354 h 1675"/>
                <a:gd name="T44" fmla="*/ 1473 w 1518"/>
                <a:gd name="T45" fmla="*/ 1445 h 1675"/>
                <a:gd name="T46" fmla="*/ 1388 w 1518"/>
                <a:gd name="T47" fmla="*/ 1522 h 1675"/>
                <a:gd name="T48" fmla="*/ 1270 w 1518"/>
                <a:gd name="T49" fmla="*/ 1584 h 1675"/>
                <a:gd name="T50" fmla="*/ 1128 w 1518"/>
                <a:gd name="T51" fmla="*/ 1630 h 1675"/>
                <a:gd name="T52" fmla="*/ 972 w 1518"/>
                <a:gd name="T53" fmla="*/ 1661 h 1675"/>
                <a:gd name="T54" fmla="*/ 811 w 1518"/>
                <a:gd name="T55" fmla="*/ 1674 h 1675"/>
                <a:gd name="T56" fmla="*/ 653 w 1518"/>
                <a:gd name="T57" fmla="*/ 1671 h 1675"/>
                <a:gd name="T58" fmla="*/ 492 w 1518"/>
                <a:gd name="T59" fmla="*/ 1652 h 1675"/>
                <a:gd name="T60" fmla="*/ 340 w 1518"/>
                <a:gd name="T61" fmla="*/ 1616 h 1675"/>
                <a:gd name="T62" fmla="*/ 206 w 1518"/>
                <a:gd name="T63" fmla="*/ 1564 h 1675"/>
                <a:gd name="T64" fmla="*/ 97 w 1518"/>
                <a:gd name="T65" fmla="*/ 1498 h 1675"/>
                <a:gd name="T66" fmla="*/ 25 w 1518"/>
                <a:gd name="T67" fmla="*/ 1417 h 1675"/>
                <a:gd name="T68" fmla="*/ 0 w 1518"/>
                <a:gd name="T69" fmla="*/ 1320 h 1675"/>
                <a:gd name="T70" fmla="*/ 0 w 1518"/>
                <a:gd name="T71" fmla="*/ 821 h 1675"/>
                <a:gd name="T72" fmla="*/ 0 w 1518"/>
                <a:gd name="T73" fmla="*/ 308 h 1675"/>
                <a:gd name="T74" fmla="*/ 25 w 1518"/>
                <a:gd name="T75" fmla="*/ 216 h 1675"/>
                <a:gd name="T76" fmla="*/ 97 w 1518"/>
                <a:gd name="T77" fmla="*/ 142 h 1675"/>
                <a:gd name="T78" fmla="*/ 206 w 1518"/>
                <a:gd name="T79" fmla="*/ 85 h 1675"/>
                <a:gd name="T80" fmla="*/ 340 w 1518"/>
                <a:gd name="T81" fmla="*/ 42 h 1675"/>
                <a:gd name="T82" fmla="*/ 492 w 1518"/>
                <a:gd name="T83" fmla="*/ 16 h 1675"/>
                <a:gd name="T84" fmla="*/ 653 w 1518"/>
                <a:gd name="T85" fmla="*/ 2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8" h="1675">
                  <a:moveTo>
                    <a:pt x="1518" y="906"/>
                  </a:moveTo>
                  <a:lnTo>
                    <a:pt x="1518" y="919"/>
                  </a:lnTo>
                  <a:lnTo>
                    <a:pt x="1518" y="930"/>
                  </a:lnTo>
                  <a:lnTo>
                    <a:pt x="1518" y="906"/>
                  </a:lnTo>
                  <a:close/>
                  <a:moveTo>
                    <a:pt x="1518" y="859"/>
                  </a:moveTo>
                  <a:lnTo>
                    <a:pt x="1518" y="865"/>
                  </a:lnTo>
                  <a:lnTo>
                    <a:pt x="1518" y="859"/>
                  </a:lnTo>
                  <a:close/>
                  <a:moveTo>
                    <a:pt x="1518" y="750"/>
                  </a:moveTo>
                  <a:lnTo>
                    <a:pt x="1518" y="753"/>
                  </a:lnTo>
                  <a:lnTo>
                    <a:pt x="1518" y="756"/>
                  </a:lnTo>
                  <a:lnTo>
                    <a:pt x="1518" y="750"/>
                  </a:lnTo>
                  <a:close/>
                  <a:moveTo>
                    <a:pt x="758" y="0"/>
                  </a:moveTo>
                  <a:lnTo>
                    <a:pt x="811" y="0"/>
                  </a:lnTo>
                  <a:lnTo>
                    <a:pt x="865" y="2"/>
                  </a:lnTo>
                  <a:lnTo>
                    <a:pt x="919" y="5"/>
                  </a:lnTo>
                  <a:lnTo>
                    <a:pt x="972" y="10"/>
                  </a:lnTo>
                  <a:lnTo>
                    <a:pt x="1025" y="16"/>
                  </a:lnTo>
                  <a:lnTo>
                    <a:pt x="1078" y="23"/>
                  </a:lnTo>
                  <a:lnTo>
                    <a:pt x="1128" y="32"/>
                  </a:lnTo>
                  <a:lnTo>
                    <a:pt x="1178" y="42"/>
                  </a:lnTo>
                  <a:lnTo>
                    <a:pt x="1224" y="55"/>
                  </a:lnTo>
                  <a:lnTo>
                    <a:pt x="1270" y="69"/>
                  </a:lnTo>
                  <a:lnTo>
                    <a:pt x="1312" y="85"/>
                  </a:lnTo>
                  <a:lnTo>
                    <a:pt x="1351" y="101"/>
                  </a:lnTo>
                  <a:lnTo>
                    <a:pt x="1388" y="120"/>
                  </a:lnTo>
                  <a:lnTo>
                    <a:pt x="1420" y="142"/>
                  </a:lnTo>
                  <a:lnTo>
                    <a:pt x="1448" y="164"/>
                  </a:lnTo>
                  <a:lnTo>
                    <a:pt x="1473" y="189"/>
                  </a:lnTo>
                  <a:lnTo>
                    <a:pt x="1492" y="216"/>
                  </a:lnTo>
                  <a:lnTo>
                    <a:pt x="1506" y="245"/>
                  </a:lnTo>
                  <a:lnTo>
                    <a:pt x="1515" y="276"/>
                  </a:lnTo>
                  <a:lnTo>
                    <a:pt x="1518" y="308"/>
                  </a:lnTo>
                  <a:lnTo>
                    <a:pt x="1518" y="477"/>
                  </a:lnTo>
                  <a:lnTo>
                    <a:pt x="1518" y="550"/>
                  </a:lnTo>
                  <a:lnTo>
                    <a:pt x="1518" y="616"/>
                  </a:lnTo>
                  <a:lnTo>
                    <a:pt x="1518" y="720"/>
                  </a:lnTo>
                  <a:lnTo>
                    <a:pt x="1518" y="725"/>
                  </a:lnTo>
                  <a:lnTo>
                    <a:pt x="1518" y="727"/>
                  </a:lnTo>
                  <a:lnTo>
                    <a:pt x="1518" y="724"/>
                  </a:lnTo>
                  <a:lnTo>
                    <a:pt x="1518" y="727"/>
                  </a:lnTo>
                  <a:lnTo>
                    <a:pt x="1518" y="727"/>
                  </a:lnTo>
                  <a:lnTo>
                    <a:pt x="1518" y="732"/>
                  </a:lnTo>
                  <a:lnTo>
                    <a:pt x="1518" y="750"/>
                  </a:lnTo>
                  <a:lnTo>
                    <a:pt x="1518" y="742"/>
                  </a:lnTo>
                  <a:lnTo>
                    <a:pt x="1518" y="757"/>
                  </a:lnTo>
                  <a:lnTo>
                    <a:pt x="1518" y="756"/>
                  </a:lnTo>
                  <a:lnTo>
                    <a:pt x="1518" y="775"/>
                  </a:lnTo>
                  <a:lnTo>
                    <a:pt x="1518" y="781"/>
                  </a:lnTo>
                  <a:lnTo>
                    <a:pt x="1518" y="797"/>
                  </a:lnTo>
                  <a:lnTo>
                    <a:pt x="1518" y="812"/>
                  </a:lnTo>
                  <a:lnTo>
                    <a:pt x="1518" y="830"/>
                  </a:lnTo>
                  <a:lnTo>
                    <a:pt x="1518" y="809"/>
                  </a:lnTo>
                  <a:lnTo>
                    <a:pt x="1518" y="835"/>
                  </a:lnTo>
                  <a:lnTo>
                    <a:pt x="1518" y="830"/>
                  </a:lnTo>
                  <a:lnTo>
                    <a:pt x="1518" y="859"/>
                  </a:lnTo>
                  <a:lnTo>
                    <a:pt x="1518" y="856"/>
                  </a:lnTo>
                  <a:lnTo>
                    <a:pt x="1518" y="867"/>
                  </a:lnTo>
                  <a:lnTo>
                    <a:pt x="1518" y="865"/>
                  </a:lnTo>
                  <a:lnTo>
                    <a:pt x="1518" y="878"/>
                  </a:lnTo>
                  <a:lnTo>
                    <a:pt x="1518" y="906"/>
                  </a:lnTo>
                  <a:lnTo>
                    <a:pt x="1518" y="899"/>
                  </a:lnTo>
                  <a:lnTo>
                    <a:pt x="1518" y="1027"/>
                  </a:lnTo>
                  <a:lnTo>
                    <a:pt x="1518" y="1089"/>
                  </a:lnTo>
                  <a:lnTo>
                    <a:pt x="1518" y="1159"/>
                  </a:lnTo>
                  <a:lnTo>
                    <a:pt x="1518" y="1320"/>
                  </a:lnTo>
                  <a:lnTo>
                    <a:pt x="1515" y="1354"/>
                  </a:lnTo>
                  <a:lnTo>
                    <a:pt x="1506" y="1386"/>
                  </a:lnTo>
                  <a:lnTo>
                    <a:pt x="1492" y="1417"/>
                  </a:lnTo>
                  <a:lnTo>
                    <a:pt x="1473" y="1445"/>
                  </a:lnTo>
                  <a:lnTo>
                    <a:pt x="1448" y="1473"/>
                  </a:lnTo>
                  <a:lnTo>
                    <a:pt x="1420" y="1498"/>
                  </a:lnTo>
                  <a:lnTo>
                    <a:pt x="1388" y="1522"/>
                  </a:lnTo>
                  <a:lnTo>
                    <a:pt x="1351" y="1544"/>
                  </a:lnTo>
                  <a:lnTo>
                    <a:pt x="1312" y="1564"/>
                  </a:lnTo>
                  <a:lnTo>
                    <a:pt x="1270" y="1584"/>
                  </a:lnTo>
                  <a:lnTo>
                    <a:pt x="1224" y="1600"/>
                  </a:lnTo>
                  <a:lnTo>
                    <a:pt x="1178" y="1616"/>
                  </a:lnTo>
                  <a:lnTo>
                    <a:pt x="1128" y="1630"/>
                  </a:lnTo>
                  <a:lnTo>
                    <a:pt x="1078" y="1642"/>
                  </a:lnTo>
                  <a:lnTo>
                    <a:pt x="1025" y="1652"/>
                  </a:lnTo>
                  <a:lnTo>
                    <a:pt x="972" y="1661"/>
                  </a:lnTo>
                  <a:lnTo>
                    <a:pt x="919" y="1667"/>
                  </a:lnTo>
                  <a:lnTo>
                    <a:pt x="865" y="1671"/>
                  </a:lnTo>
                  <a:lnTo>
                    <a:pt x="811" y="1674"/>
                  </a:lnTo>
                  <a:lnTo>
                    <a:pt x="758" y="1675"/>
                  </a:lnTo>
                  <a:lnTo>
                    <a:pt x="706" y="1674"/>
                  </a:lnTo>
                  <a:lnTo>
                    <a:pt x="653" y="1671"/>
                  </a:lnTo>
                  <a:lnTo>
                    <a:pt x="599" y="1667"/>
                  </a:lnTo>
                  <a:lnTo>
                    <a:pt x="545" y="1661"/>
                  </a:lnTo>
                  <a:lnTo>
                    <a:pt x="492" y="1652"/>
                  </a:lnTo>
                  <a:lnTo>
                    <a:pt x="441" y="1642"/>
                  </a:lnTo>
                  <a:lnTo>
                    <a:pt x="390" y="1630"/>
                  </a:lnTo>
                  <a:lnTo>
                    <a:pt x="340" y="1616"/>
                  </a:lnTo>
                  <a:lnTo>
                    <a:pt x="293" y="1600"/>
                  </a:lnTo>
                  <a:lnTo>
                    <a:pt x="248" y="1584"/>
                  </a:lnTo>
                  <a:lnTo>
                    <a:pt x="206" y="1564"/>
                  </a:lnTo>
                  <a:lnTo>
                    <a:pt x="166" y="1544"/>
                  </a:lnTo>
                  <a:lnTo>
                    <a:pt x="130" y="1522"/>
                  </a:lnTo>
                  <a:lnTo>
                    <a:pt x="97" y="1498"/>
                  </a:lnTo>
                  <a:lnTo>
                    <a:pt x="69" y="1473"/>
                  </a:lnTo>
                  <a:lnTo>
                    <a:pt x="45" y="1445"/>
                  </a:lnTo>
                  <a:lnTo>
                    <a:pt x="25" y="1417"/>
                  </a:lnTo>
                  <a:lnTo>
                    <a:pt x="12" y="1386"/>
                  </a:lnTo>
                  <a:lnTo>
                    <a:pt x="3" y="1354"/>
                  </a:lnTo>
                  <a:lnTo>
                    <a:pt x="0" y="1320"/>
                  </a:lnTo>
                  <a:lnTo>
                    <a:pt x="0" y="1159"/>
                  </a:lnTo>
                  <a:lnTo>
                    <a:pt x="0" y="991"/>
                  </a:lnTo>
                  <a:lnTo>
                    <a:pt x="0" y="821"/>
                  </a:lnTo>
                  <a:lnTo>
                    <a:pt x="0" y="650"/>
                  </a:lnTo>
                  <a:lnTo>
                    <a:pt x="0" y="477"/>
                  </a:lnTo>
                  <a:lnTo>
                    <a:pt x="0" y="308"/>
                  </a:lnTo>
                  <a:lnTo>
                    <a:pt x="3" y="276"/>
                  </a:lnTo>
                  <a:lnTo>
                    <a:pt x="12" y="245"/>
                  </a:lnTo>
                  <a:lnTo>
                    <a:pt x="25" y="216"/>
                  </a:lnTo>
                  <a:lnTo>
                    <a:pt x="45" y="189"/>
                  </a:lnTo>
                  <a:lnTo>
                    <a:pt x="69" y="164"/>
                  </a:lnTo>
                  <a:lnTo>
                    <a:pt x="97" y="142"/>
                  </a:lnTo>
                  <a:lnTo>
                    <a:pt x="130" y="120"/>
                  </a:lnTo>
                  <a:lnTo>
                    <a:pt x="166" y="101"/>
                  </a:lnTo>
                  <a:lnTo>
                    <a:pt x="206" y="85"/>
                  </a:lnTo>
                  <a:lnTo>
                    <a:pt x="248" y="69"/>
                  </a:lnTo>
                  <a:lnTo>
                    <a:pt x="293" y="55"/>
                  </a:lnTo>
                  <a:lnTo>
                    <a:pt x="340" y="42"/>
                  </a:lnTo>
                  <a:lnTo>
                    <a:pt x="390" y="32"/>
                  </a:lnTo>
                  <a:lnTo>
                    <a:pt x="441" y="23"/>
                  </a:lnTo>
                  <a:lnTo>
                    <a:pt x="492" y="16"/>
                  </a:lnTo>
                  <a:lnTo>
                    <a:pt x="545" y="10"/>
                  </a:lnTo>
                  <a:lnTo>
                    <a:pt x="599" y="5"/>
                  </a:lnTo>
                  <a:lnTo>
                    <a:pt x="653" y="2"/>
                  </a:lnTo>
                  <a:lnTo>
                    <a:pt x="706" y="0"/>
                  </a:lnTo>
                  <a:lnTo>
                    <a:pt x="758" y="0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A69C137F-98EC-4BA1-9F66-629FB457A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104" y="2597406"/>
              <a:ext cx="329607" cy="370808"/>
            </a:xfrm>
            <a:custGeom>
              <a:avLst/>
              <a:gdLst>
                <a:gd name="T0" fmla="*/ 39 w 1293"/>
                <a:gd name="T1" fmla="*/ 790 h 1450"/>
                <a:gd name="T2" fmla="*/ 130 w 1293"/>
                <a:gd name="T3" fmla="*/ 828 h 1450"/>
                <a:gd name="T4" fmla="*/ 233 w 1293"/>
                <a:gd name="T5" fmla="*/ 858 h 1450"/>
                <a:gd name="T6" fmla="*/ 348 w 1293"/>
                <a:gd name="T7" fmla="*/ 879 h 1450"/>
                <a:gd name="T8" fmla="*/ 466 w 1293"/>
                <a:gd name="T9" fmla="*/ 893 h 1450"/>
                <a:gd name="T10" fmla="*/ 587 w 1293"/>
                <a:gd name="T11" fmla="*/ 899 h 1450"/>
                <a:gd name="T12" fmla="*/ 707 w 1293"/>
                <a:gd name="T13" fmla="*/ 899 h 1450"/>
                <a:gd name="T14" fmla="*/ 827 w 1293"/>
                <a:gd name="T15" fmla="*/ 893 h 1450"/>
                <a:gd name="T16" fmla="*/ 946 w 1293"/>
                <a:gd name="T17" fmla="*/ 879 h 1450"/>
                <a:gd name="T18" fmla="*/ 1061 w 1293"/>
                <a:gd name="T19" fmla="*/ 858 h 1450"/>
                <a:gd name="T20" fmla="*/ 1164 w 1293"/>
                <a:gd name="T21" fmla="*/ 828 h 1450"/>
                <a:gd name="T22" fmla="*/ 1255 w 1293"/>
                <a:gd name="T23" fmla="*/ 790 h 1450"/>
                <a:gd name="T24" fmla="*/ 1293 w 1293"/>
                <a:gd name="T25" fmla="*/ 1208 h 1450"/>
                <a:gd name="T26" fmla="*/ 1278 w 1293"/>
                <a:gd name="T27" fmla="*/ 1253 h 1450"/>
                <a:gd name="T28" fmla="*/ 1236 w 1293"/>
                <a:gd name="T29" fmla="*/ 1298 h 1450"/>
                <a:gd name="T30" fmla="*/ 1168 w 1293"/>
                <a:gd name="T31" fmla="*/ 1341 h 1450"/>
                <a:gd name="T32" fmla="*/ 1080 w 1293"/>
                <a:gd name="T33" fmla="*/ 1380 h 1450"/>
                <a:gd name="T34" fmla="*/ 973 w 1293"/>
                <a:gd name="T35" fmla="*/ 1412 h 1450"/>
                <a:gd name="T36" fmla="*/ 851 w 1293"/>
                <a:gd name="T37" fmla="*/ 1436 h 1450"/>
                <a:gd name="T38" fmla="*/ 717 w 1293"/>
                <a:gd name="T39" fmla="*/ 1449 h 1450"/>
                <a:gd name="T40" fmla="*/ 577 w 1293"/>
                <a:gd name="T41" fmla="*/ 1449 h 1450"/>
                <a:gd name="T42" fmla="*/ 443 w 1293"/>
                <a:gd name="T43" fmla="*/ 1436 h 1450"/>
                <a:gd name="T44" fmla="*/ 320 w 1293"/>
                <a:gd name="T45" fmla="*/ 1412 h 1450"/>
                <a:gd name="T46" fmla="*/ 213 w 1293"/>
                <a:gd name="T47" fmla="*/ 1380 h 1450"/>
                <a:gd name="T48" fmla="*/ 125 w 1293"/>
                <a:gd name="T49" fmla="*/ 1341 h 1450"/>
                <a:gd name="T50" fmla="*/ 58 w 1293"/>
                <a:gd name="T51" fmla="*/ 1298 h 1450"/>
                <a:gd name="T52" fmla="*/ 15 w 1293"/>
                <a:gd name="T53" fmla="*/ 1253 h 1450"/>
                <a:gd name="T54" fmla="*/ 0 w 1293"/>
                <a:gd name="T55" fmla="*/ 1208 h 1450"/>
                <a:gd name="T56" fmla="*/ 646 w 1293"/>
                <a:gd name="T57" fmla="*/ 0 h 1450"/>
                <a:gd name="T58" fmla="*/ 786 w 1293"/>
                <a:gd name="T59" fmla="*/ 4 h 1450"/>
                <a:gd name="T60" fmla="*/ 914 w 1293"/>
                <a:gd name="T61" fmla="*/ 18 h 1450"/>
                <a:gd name="T62" fmla="*/ 1029 w 1293"/>
                <a:gd name="T63" fmla="*/ 38 h 1450"/>
                <a:gd name="T64" fmla="*/ 1127 w 1293"/>
                <a:gd name="T65" fmla="*/ 65 h 1450"/>
                <a:gd name="T66" fmla="*/ 1205 w 1293"/>
                <a:gd name="T67" fmla="*/ 97 h 1450"/>
                <a:gd name="T68" fmla="*/ 1260 w 1293"/>
                <a:gd name="T69" fmla="*/ 134 h 1450"/>
                <a:gd name="T70" fmla="*/ 1290 w 1293"/>
                <a:gd name="T71" fmla="*/ 175 h 1450"/>
                <a:gd name="T72" fmla="*/ 1290 w 1293"/>
                <a:gd name="T73" fmla="*/ 219 h 1450"/>
                <a:gd name="T74" fmla="*/ 1260 w 1293"/>
                <a:gd name="T75" fmla="*/ 259 h 1450"/>
                <a:gd name="T76" fmla="*/ 1205 w 1293"/>
                <a:gd name="T77" fmla="*/ 296 h 1450"/>
                <a:gd name="T78" fmla="*/ 1127 w 1293"/>
                <a:gd name="T79" fmla="*/ 329 h 1450"/>
                <a:gd name="T80" fmla="*/ 1029 w 1293"/>
                <a:gd name="T81" fmla="*/ 356 h 1450"/>
                <a:gd name="T82" fmla="*/ 914 w 1293"/>
                <a:gd name="T83" fmla="*/ 376 h 1450"/>
                <a:gd name="T84" fmla="*/ 786 w 1293"/>
                <a:gd name="T85" fmla="*/ 389 h 1450"/>
                <a:gd name="T86" fmla="*/ 646 w 1293"/>
                <a:gd name="T87" fmla="*/ 394 h 1450"/>
                <a:gd name="T88" fmla="*/ 508 w 1293"/>
                <a:gd name="T89" fmla="*/ 389 h 1450"/>
                <a:gd name="T90" fmla="*/ 380 w 1293"/>
                <a:gd name="T91" fmla="*/ 376 h 1450"/>
                <a:gd name="T92" fmla="*/ 265 w 1293"/>
                <a:gd name="T93" fmla="*/ 356 h 1450"/>
                <a:gd name="T94" fmla="*/ 167 w 1293"/>
                <a:gd name="T95" fmla="*/ 329 h 1450"/>
                <a:gd name="T96" fmla="*/ 89 w 1293"/>
                <a:gd name="T97" fmla="*/ 296 h 1450"/>
                <a:gd name="T98" fmla="*/ 33 w 1293"/>
                <a:gd name="T99" fmla="*/ 259 h 1450"/>
                <a:gd name="T100" fmla="*/ 4 w 1293"/>
                <a:gd name="T101" fmla="*/ 219 h 1450"/>
                <a:gd name="T102" fmla="*/ 4 w 1293"/>
                <a:gd name="T103" fmla="*/ 175 h 1450"/>
                <a:gd name="T104" fmla="*/ 33 w 1293"/>
                <a:gd name="T105" fmla="*/ 134 h 1450"/>
                <a:gd name="T106" fmla="*/ 89 w 1293"/>
                <a:gd name="T107" fmla="*/ 97 h 1450"/>
                <a:gd name="T108" fmla="*/ 167 w 1293"/>
                <a:gd name="T109" fmla="*/ 65 h 1450"/>
                <a:gd name="T110" fmla="*/ 265 w 1293"/>
                <a:gd name="T111" fmla="*/ 38 h 1450"/>
                <a:gd name="T112" fmla="*/ 380 w 1293"/>
                <a:gd name="T113" fmla="*/ 18 h 1450"/>
                <a:gd name="T114" fmla="*/ 508 w 1293"/>
                <a:gd name="T115" fmla="*/ 4 h 1450"/>
                <a:gd name="T116" fmla="*/ 646 w 1293"/>
                <a:gd name="T11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3" h="1450">
                  <a:moveTo>
                    <a:pt x="0" y="767"/>
                  </a:moveTo>
                  <a:lnTo>
                    <a:pt x="39" y="790"/>
                  </a:lnTo>
                  <a:lnTo>
                    <a:pt x="82" y="810"/>
                  </a:lnTo>
                  <a:lnTo>
                    <a:pt x="130" y="828"/>
                  </a:lnTo>
                  <a:lnTo>
                    <a:pt x="180" y="844"/>
                  </a:lnTo>
                  <a:lnTo>
                    <a:pt x="233" y="858"/>
                  </a:lnTo>
                  <a:lnTo>
                    <a:pt x="289" y="869"/>
                  </a:lnTo>
                  <a:lnTo>
                    <a:pt x="348" y="879"/>
                  </a:lnTo>
                  <a:lnTo>
                    <a:pt x="407" y="886"/>
                  </a:lnTo>
                  <a:lnTo>
                    <a:pt x="466" y="893"/>
                  </a:lnTo>
                  <a:lnTo>
                    <a:pt x="527" y="897"/>
                  </a:lnTo>
                  <a:lnTo>
                    <a:pt x="587" y="899"/>
                  </a:lnTo>
                  <a:lnTo>
                    <a:pt x="646" y="900"/>
                  </a:lnTo>
                  <a:lnTo>
                    <a:pt x="707" y="899"/>
                  </a:lnTo>
                  <a:lnTo>
                    <a:pt x="767" y="897"/>
                  </a:lnTo>
                  <a:lnTo>
                    <a:pt x="827" y="893"/>
                  </a:lnTo>
                  <a:lnTo>
                    <a:pt x="887" y="886"/>
                  </a:lnTo>
                  <a:lnTo>
                    <a:pt x="946" y="879"/>
                  </a:lnTo>
                  <a:lnTo>
                    <a:pt x="1005" y="869"/>
                  </a:lnTo>
                  <a:lnTo>
                    <a:pt x="1061" y="858"/>
                  </a:lnTo>
                  <a:lnTo>
                    <a:pt x="1113" y="844"/>
                  </a:lnTo>
                  <a:lnTo>
                    <a:pt x="1164" y="828"/>
                  </a:lnTo>
                  <a:lnTo>
                    <a:pt x="1212" y="810"/>
                  </a:lnTo>
                  <a:lnTo>
                    <a:pt x="1255" y="790"/>
                  </a:lnTo>
                  <a:lnTo>
                    <a:pt x="1293" y="767"/>
                  </a:lnTo>
                  <a:lnTo>
                    <a:pt x="1293" y="1208"/>
                  </a:lnTo>
                  <a:lnTo>
                    <a:pt x="1290" y="1231"/>
                  </a:lnTo>
                  <a:lnTo>
                    <a:pt x="1278" y="1253"/>
                  </a:lnTo>
                  <a:lnTo>
                    <a:pt x="1260" y="1276"/>
                  </a:lnTo>
                  <a:lnTo>
                    <a:pt x="1236" y="1298"/>
                  </a:lnTo>
                  <a:lnTo>
                    <a:pt x="1205" y="1319"/>
                  </a:lnTo>
                  <a:lnTo>
                    <a:pt x="1168" y="1341"/>
                  </a:lnTo>
                  <a:lnTo>
                    <a:pt x="1127" y="1361"/>
                  </a:lnTo>
                  <a:lnTo>
                    <a:pt x="1080" y="1380"/>
                  </a:lnTo>
                  <a:lnTo>
                    <a:pt x="1029" y="1397"/>
                  </a:lnTo>
                  <a:lnTo>
                    <a:pt x="973" y="1412"/>
                  </a:lnTo>
                  <a:lnTo>
                    <a:pt x="914" y="1425"/>
                  </a:lnTo>
                  <a:lnTo>
                    <a:pt x="851" y="1436"/>
                  </a:lnTo>
                  <a:lnTo>
                    <a:pt x="786" y="1444"/>
                  </a:lnTo>
                  <a:lnTo>
                    <a:pt x="717" y="1449"/>
                  </a:lnTo>
                  <a:lnTo>
                    <a:pt x="646" y="1450"/>
                  </a:lnTo>
                  <a:lnTo>
                    <a:pt x="577" y="1449"/>
                  </a:lnTo>
                  <a:lnTo>
                    <a:pt x="508" y="1444"/>
                  </a:lnTo>
                  <a:lnTo>
                    <a:pt x="443" y="1436"/>
                  </a:lnTo>
                  <a:lnTo>
                    <a:pt x="380" y="1425"/>
                  </a:lnTo>
                  <a:lnTo>
                    <a:pt x="320" y="1412"/>
                  </a:lnTo>
                  <a:lnTo>
                    <a:pt x="265" y="1397"/>
                  </a:lnTo>
                  <a:lnTo>
                    <a:pt x="213" y="1380"/>
                  </a:lnTo>
                  <a:lnTo>
                    <a:pt x="167" y="1361"/>
                  </a:lnTo>
                  <a:lnTo>
                    <a:pt x="125" y="1341"/>
                  </a:lnTo>
                  <a:lnTo>
                    <a:pt x="89" y="1319"/>
                  </a:lnTo>
                  <a:lnTo>
                    <a:pt x="58" y="1298"/>
                  </a:lnTo>
                  <a:lnTo>
                    <a:pt x="33" y="1276"/>
                  </a:lnTo>
                  <a:lnTo>
                    <a:pt x="15" y="1253"/>
                  </a:lnTo>
                  <a:lnTo>
                    <a:pt x="4" y="1231"/>
                  </a:lnTo>
                  <a:lnTo>
                    <a:pt x="0" y="1208"/>
                  </a:lnTo>
                  <a:lnTo>
                    <a:pt x="0" y="767"/>
                  </a:lnTo>
                  <a:close/>
                  <a:moveTo>
                    <a:pt x="646" y="0"/>
                  </a:moveTo>
                  <a:lnTo>
                    <a:pt x="717" y="1"/>
                  </a:lnTo>
                  <a:lnTo>
                    <a:pt x="786" y="4"/>
                  </a:lnTo>
                  <a:lnTo>
                    <a:pt x="851" y="11"/>
                  </a:lnTo>
                  <a:lnTo>
                    <a:pt x="914" y="18"/>
                  </a:lnTo>
                  <a:lnTo>
                    <a:pt x="973" y="26"/>
                  </a:lnTo>
                  <a:lnTo>
                    <a:pt x="1029" y="38"/>
                  </a:lnTo>
                  <a:lnTo>
                    <a:pt x="1080" y="51"/>
                  </a:lnTo>
                  <a:lnTo>
                    <a:pt x="1127" y="65"/>
                  </a:lnTo>
                  <a:lnTo>
                    <a:pt x="1168" y="80"/>
                  </a:lnTo>
                  <a:lnTo>
                    <a:pt x="1205" y="97"/>
                  </a:lnTo>
                  <a:lnTo>
                    <a:pt x="1236" y="115"/>
                  </a:lnTo>
                  <a:lnTo>
                    <a:pt x="1260" y="134"/>
                  </a:lnTo>
                  <a:lnTo>
                    <a:pt x="1278" y="154"/>
                  </a:lnTo>
                  <a:lnTo>
                    <a:pt x="1290" y="175"/>
                  </a:lnTo>
                  <a:lnTo>
                    <a:pt x="1293" y="196"/>
                  </a:lnTo>
                  <a:lnTo>
                    <a:pt x="1290" y="219"/>
                  </a:lnTo>
                  <a:lnTo>
                    <a:pt x="1278" y="239"/>
                  </a:lnTo>
                  <a:lnTo>
                    <a:pt x="1260" y="259"/>
                  </a:lnTo>
                  <a:lnTo>
                    <a:pt x="1236" y="278"/>
                  </a:lnTo>
                  <a:lnTo>
                    <a:pt x="1205" y="296"/>
                  </a:lnTo>
                  <a:lnTo>
                    <a:pt x="1168" y="313"/>
                  </a:lnTo>
                  <a:lnTo>
                    <a:pt x="1127" y="329"/>
                  </a:lnTo>
                  <a:lnTo>
                    <a:pt x="1080" y="343"/>
                  </a:lnTo>
                  <a:lnTo>
                    <a:pt x="1029" y="356"/>
                  </a:lnTo>
                  <a:lnTo>
                    <a:pt x="973" y="367"/>
                  </a:lnTo>
                  <a:lnTo>
                    <a:pt x="914" y="376"/>
                  </a:lnTo>
                  <a:lnTo>
                    <a:pt x="851" y="383"/>
                  </a:lnTo>
                  <a:lnTo>
                    <a:pt x="786" y="389"/>
                  </a:lnTo>
                  <a:lnTo>
                    <a:pt x="717" y="393"/>
                  </a:lnTo>
                  <a:lnTo>
                    <a:pt x="646" y="394"/>
                  </a:lnTo>
                  <a:lnTo>
                    <a:pt x="577" y="393"/>
                  </a:lnTo>
                  <a:lnTo>
                    <a:pt x="508" y="389"/>
                  </a:lnTo>
                  <a:lnTo>
                    <a:pt x="443" y="383"/>
                  </a:lnTo>
                  <a:lnTo>
                    <a:pt x="380" y="376"/>
                  </a:lnTo>
                  <a:lnTo>
                    <a:pt x="320" y="367"/>
                  </a:lnTo>
                  <a:lnTo>
                    <a:pt x="265" y="356"/>
                  </a:lnTo>
                  <a:lnTo>
                    <a:pt x="213" y="343"/>
                  </a:lnTo>
                  <a:lnTo>
                    <a:pt x="167" y="329"/>
                  </a:lnTo>
                  <a:lnTo>
                    <a:pt x="125" y="313"/>
                  </a:lnTo>
                  <a:lnTo>
                    <a:pt x="89" y="296"/>
                  </a:lnTo>
                  <a:lnTo>
                    <a:pt x="58" y="278"/>
                  </a:lnTo>
                  <a:lnTo>
                    <a:pt x="33" y="259"/>
                  </a:lnTo>
                  <a:lnTo>
                    <a:pt x="15" y="239"/>
                  </a:lnTo>
                  <a:lnTo>
                    <a:pt x="4" y="219"/>
                  </a:lnTo>
                  <a:lnTo>
                    <a:pt x="0" y="196"/>
                  </a:lnTo>
                  <a:lnTo>
                    <a:pt x="4" y="175"/>
                  </a:lnTo>
                  <a:lnTo>
                    <a:pt x="15" y="154"/>
                  </a:lnTo>
                  <a:lnTo>
                    <a:pt x="33" y="134"/>
                  </a:lnTo>
                  <a:lnTo>
                    <a:pt x="58" y="115"/>
                  </a:lnTo>
                  <a:lnTo>
                    <a:pt x="89" y="97"/>
                  </a:lnTo>
                  <a:lnTo>
                    <a:pt x="125" y="80"/>
                  </a:lnTo>
                  <a:lnTo>
                    <a:pt x="167" y="65"/>
                  </a:lnTo>
                  <a:lnTo>
                    <a:pt x="213" y="51"/>
                  </a:lnTo>
                  <a:lnTo>
                    <a:pt x="265" y="38"/>
                  </a:lnTo>
                  <a:lnTo>
                    <a:pt x="320" y="26"/>
                  </a:lnTo>
                  <a:lnTo>
                    <a:pt x="380" y="18"/>
                  </a:lnTo>
                  <a:lnTo>
                    <a:pt x="443" y="11"/>
                  </a:lnTo>
                  <a:lnTo>
                    <a:pt x="508" y="4"/>
                  </a:lnTo>
                  <a:lnTo>
                    <a:pt x="577" y="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66F03F5-8D16-413B-BD6A-B8425FEDE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104" y="2692348"/>
              <a:ext cx="329607" cy="105689"/>
            </a:xfrm>
            <a:custGeom>
              <a:avLst/>
              <a:gdLst>
                <a:gd name="T0" fmla="*/ 0 w 1293"/>
                <a:gd name="T1" fmla="*/ 0 h 413"/>
                <a:gd name="T2" fmla="*/ 39 w 1293"/>
                <a:gd name="T3" fmla="*/ 22 h 413"/>
                <a:gd name="T4" fmla="*/ 82 w 1293"/>
                <a:gd name="T5" fmla="*/ 42 h 413"/>
                <a:gd name="T6" fmla="*/ 129 w 1293"/>
                <a:gd name="T7" fmla="*/ 60 h 413"/>
                <a:gd name="T8" fmla="*/ 180 w 1293"/>
                <a:gd name="T9" fmla="*/ 76 h 413"/>
                <a:gd name="T10" fmla="*/ 233 w 1293"/>
                <a:gd name="T11" fmla="*/ 90 h 413"/>
                <a:gd name="T12" fmla="*/ 289 w 1293"/>
                <a:gd name="T13" fmla="*/ 101 h 413"/>
                <a:gd name="T14" fmla="*/ 346 w 1293"/>
                <a:gd name="T15" fmla="*/ 111 h 413"/>
                <a:gd name="T16" fmla="*/ 406 w 1293"/>
                <a:gd name="T17" fmla="*/ 119 h 413"/>
                <a:gd name="T18" fmla="*/ 466 w 1293"/>
                <a:gd name="T19" fmla="*/ 125 h 413"/>
                <a:gd name="T20" fmla="*/ 527 w 1293"/>
                <a:gd name="T21" fmla="*/ 129 h 413"/>
                <a:gd name="T22" fmla="*/ 587 w 1293"/>
                <a:gd name="T23" fmla="*/ 131 h 413"/>
                <a:gd name="T24" fmla="*/ 646 w 1293"/>
                <a:gd name="T25" fmla="*/ 132 h 413"/>
                <a:gd name="T26" fmla="*/ 707 w 1293"/>
                <a:gd name="T27" fmla="*/ 131 h 413"/>
                <a:gd name="T28" fmla="*/ 767 w 1293"/>
                <a:gd name="T29" fmla="*/ 129 h 413"/>
                <a:gd name="T30" fmla="*/ 827 w 1293"/>
                <a:gd name="T31" fmla="*/ 125 h 413"/>
                <a:gd name="T32" fmla="*/ 887 w 1293"/>
                <a:gd name="T33" fmla="*/ 119 h 413"/>
                <a:gd name="T34" fmla="*/ 946 w 1293"/>
                <a:gd name="T35" fmla="*/ 111 h 413"/>
                <a:gd name="T36" fmla="*/ 1005 w 1293"/>
                <a:gd name="T37" fmla="*/ 101 h 413"/>
                <a:gd name="T38" fmla="*/ 1061 w 1293"/>
                <a:gd name="T39" fmla="*/ 90 h 413"/>
                <a:gd name="T40" fmla="*/ 1113 w 1293"/>
                <a:gd name="T41" fmla="*/ 76 h 413"/>
                <a:gd name="T42" fmla="*/ 1164 w 1293"/>
                <a:gd name="T43" fmla="*/ 60 h 413"/>
                <a:gd name="T44" fmla="*/ 1212 w 1293"/>
                <a:gd name="T45" fmla="*/ 42 h 413"/>
                <a:gd name="T46" fmla="*/ 1255 w 1293"/>
                <a:gd name="T47" fmla="*/ 22 h 413"/>
                <a:gd name="T48" fmla="*/ 1293 w 1293"/>
                <a:gd name="T49" fmla="*/ 0 h 413"/>
                <a:gd name="T50" fmla="*/ 1293 w 1293"/>
                <a:gd name="T51" fmla="*/ 281 h 413"/>
                <a:gd name="T52" fmla="*/ 1255 w 1293"/>
                <a:gd name="T53" fmla="*/ 303 h 413"/>
                <a:gd name="T54" fmla="*/ 1212 w 1293"/>
                <a:gd name="T55" fmla="*/ 324 h 413"/>
                <a:gd name="T56" fmla="*/ 1164 w 1293"/>
                <a:gd name="T57" fmla="*/ 341 h 413"/>
                <a:gd name="T58" fmla="*/ 1113 w 1293"/>
                <a:gd name="T59" fmla="*/ 357 h 413"/>
                <a:gd name="T60" fmla="*/ 1061 w 1293"/>
                <a:gd name="T61" fmla="*/ 371 h 413"/>
                <a:gd name="T62" fmla="*/ 1005 w 1293"/>
                <a:gd name="T63" fmla="*/ 382 h 413"/>
                <a:gd name="T64" fmla="*/ 946 w 1293"/>
                <a:gd name="T65" fmla="*/ 392 h 413"/>
                <a:gd name="T66" fmla="*/ 887 w 1293"/>
                <a:gd name="T67" fmla="*/ 400 h 413"/>
                <a:gd name="T68" fmla="*/ 827 w 1293"/>
                <a:gd name="T69" fmla="*/ 406 h 413"/>
                <a:gd name="T70" fmla="*/ 767 w 1293"/>
                <a:gd name="T71" fmla="*/ 410 h 413"/>
                <a:gd name="T72" fmla="*/ 707 w 1293"/>
                <a:gd name="T73" fmla="*/ 412 h 413"/>
                <a:gd name="T74" fmla="*/ 646 w 1293"/>
                <a:gd name="T75" fmla="*/ 413 h 413"/>
                <a:gd name="T76" fmla="*/ 587 w 1293"/>
                <a:gd name="T77" fmla="*/ 412 h 413"/>
                <a:gd name="T78" fmla="*/ 527 w 1293"/>
                <a:gd name="T79" fmla="*/ 410 h 413"/>
                <a:gd name="T80" fmla="*/ 466 w 1293"/>
                <a:gd name="T81" fmla="*/ 406 h 413"/>
                <a:gd name="T82" fmla="*/ 407 w 1293"/>
                <a:gd name="T83" fmla="*/ 400 h 413"/>
                <a:gd name="T84" fmla="*/ 348 w 1293"/>
                <a:gd name="T85" fmla="*/ 392 h 413"/>
                <a:gd name="T86" fmla="*/ 289 w 1293"/>
                <a:gd name="T87" fmla="*/ 382 h 413"/>
                <a:gd name="T88" fmla="*/ 233 w 1293"/>
                <a:gd name="T89" fmla="*/ 371 h 413"/>
                <a:gd name="T90" fmla="*/ 180 w 1293"/>
                <a:gd name="T91" fmla="*/ 357 h 413"/>
                <a:gd name="T92" fmla="*/ 130 w 1293"/>
                <a:gd name="T93" fmla="*/ 341 h 413"/>
                <a:gd name="T94" fmla="*/ 82 w 1293"/>
                <a:gd name="T95" fmla="*/ 324 h 413"/>
                <a:gd name="T96" fmla="*/ 39 w 1293"/>
                <a:gd name="T97" fmla="*/ 303 h 413"/>
                <a:gd name="T98" fmla="*/ 0 w 1293"/>
                <a:gd name="T99" fmla="*/ 281 h 413"/>
                <a:gd name="T100" fmla="*/ 0 w 1293"/>
                <a:gd name="T101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3" h="413">
                  <a:moveTo>
                    <a:pt x="0" y="0"/>
                  </a:moveTo>
                  <a:lnTo>
                    <a:pt x="39" y="22"/>
                  </a:lnTo>
                  <a:lnTo>
                    <a:pt x="82" y="42"/>
                  </a:lnTo>
                  <a:lnTo>
                    <a:pt x="129" y="60"/>
                  </a:lnTo>
                  <a:lnTo>
                    <a:pt x="180" y="76"/>
                  </a:lnTo>
                  <a:lnTo>
                    <a:pt x="233" y="90"/>
                  </a:lnTo>
                  <a:lnTo>
                    <a:pt x="289" y="101"/>
                  </a:lnTo>
                  <a:lnTo>
                    <a:pt x="346" y="111"/>
                  </a:lnTo>
                  <a:lnTo>
                    <a:pt x="406" y="119"/>
                  </a:lnTo>
                  <a:lnTo>
                    <a:pt x="466" y="125"/>
                  </a:lnTo>
                  <a:lnTo>
                    <a:pt x="527" y="129"/>
                  </a:lnTo>
                  <a:lnTo>
                    <a:pt x="587" y="131"/>
                  </a:lnTo>
                  <a:lnTo>
                    <a:pt x="646" y="132"/>
                  </a:lnTo>
                  <a:lnTo>
                    <a:pt x="707" y="131"/>
                  </a:lnTo>
                  <a:lnTo>
                    <a:pt x="767" y="129"/>
                  </a:lnTo>
                  <a:lnTo>
                    <a:pt x="827" y="125"/>
                  </a:lnTo>
                  <a:lnTo>
                    <a:pt x="887" y="119"/>
                  </a:lnTo>
                  <a:lnTo>
                    <a:pt x="946" y="111"/>
                  </a:lnTo>
                  <a:lnTo>
                    <a:pt x="1005" y="101"/>
                  </a:lnTo>
                  <a:lnTo>
                    <a:pt x="1061" y="90"/>
                  </a:lnTo>
                  <a:lnTo>
                    <a:pt x="1113" y="76"/>
                  </a:lnTo>
                  <a:lnTo>
                    <a:pt x="1164" y="60"/>
                  </a:lnTo>
                  <a:lnTo>
                    <a:pt x="1212" y="42"/>
                  </a:lnTo>
                  <a:lnTo>
                    <a:pt x="1255" y="22"/>
                  </a:lnTo>
                  <a:lnTo>
                    <a:pt x="1293" y="0"/>
                  </a:lnTo>
                  <a:lnTo>
                    <a:pt x="1293" y="281"/>
                  </a:lnTo>
                  <a:lnTo>
                    <a:pt x="1255" y="303"/>
                  </a:lnTo>
                  <a:lnTo>
                    <a:pt x="1212" y="324"/>
                  </a:lnTo>
                  <a:lnTo>
                    <a:pt x="1164" y="341"/>
                  </a:lnTo>
                  <a:lnTo>
                    <a:pt x="1113" y="357"/>
                  </a:lnTo>
                  <a:lnTo>
                    <a:pt x="1061" y="371"/>
                  </a:lnTo>
                  <a:lnTo>
                    <a:pt x="1005" y="382"/>
                  </a:lnTo>
                  <a:lnTo>
                    <a:pt x="946" y="392"/>
                  </a:lnTo>
                  <a:lnTo>
                    <a:pt x="887" y="400"/>
                  </a:lnTo>
                  <a:lnTo>
                    <a:pt x="827" y="406"/>
                  </a:lnTo>
                  <a:lnTo>
                    <a:pt x="767" y="410"/>
                  </a:lnTo>
                  <a:lnTo>
                    <a:pt x="707" y="412"/>
                  </a:lnTo>
                  <a:lnTo>
                    <a:pt x="646" y="413"/>
                  </a:lnTo>
                  <a:lnTo>
                    <a:pt x="587" y="412"/>
                  </a:lnTo>
                  <a:lnTo>
                    <a:pt x="527" y="410"/>
                  </a:lnTo>
                  <a:lnTo>
                    <a:pt x="466" y="406"/>
                  </a:lnTo>
                  <a:lnTo>
                    <a:pt x="407" y="400"/>
                  </a:lnTo>
                  <a:lnTo>
                    <a:pt x="348" y="392"/>
                  </a:lnTo>
                  <a:lnTo>
                    <a:pt x="289" y="382"/>
                  </a:lnTo>
                  <a:lnTo>
                    <a:pt x="233" y="371"/>
                  </a:lnTo>
                  <a:lnTo>
                    <a:pt x="180" y="357"/>
                  </a:lnTo>
                  <a:lnTo>
                    <a:pt x="130" y="341"/>
                  </a:lnTo>
                  <a:lnTo>
                    <a:pt x="82" y="324"/>
                  </a:lnTo>
                  <a:lnTo>
                    <a:pt x="39" y="303"/>
                  </a:lnTo>
                  <a:lnTo>
                    <a:pt x="0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98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7DAA55-AE35-4B42-834F-6402196D3EF1}"/>
              </a:ext>
            </a:extLst>
          </p:cNvPr>
          <p:cNvGrpSpPr/>
          <p:nvPr/>
        </p:nvGrpSpPr>
        <p:grpSpPr>
          <a:xfrm>
            <a:off x="2086502" y="4099075"/>
            <a:ext cx="732305" cy="727747"/>
            <a:chOff x="1111443" y="2568745"/>
            <a:chExt cx="386930" cy="428131"/>
          </a:xfrm>
        </p:grpSpPr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445FA4E1-BE68-4478-9FEB-7BB96E5F82D3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111443" y="2568745"/>
              <a:ext cx="386930" cy="428131"/>
            </a:xfrm>
            <a:custGeom>
              <a:avLst/>
              <a:gdLst>
                <a:gd name="T0" fmla="*/ 1518 w 1518"/>
                <a:gd name="T1" fmla="*/ 930 h 1675"/>
                <a:gd name="T2" fmla="*/ 1518 w 1518"/>
                <a:gd name="T3" fmla="*/ 865 h 1675"/>
                <a:gd name="T4" fmla="*/ 1518 w 1518"/>
                <a:gd name="T5" fmla="*/ 753 h 1675"/>
                <a:gd name="T6" fmla="*/ 758 w 1518"/>
                <a:gd name="T7" fmla="*/ 0 h 1675"/>
                <a:gd name="T8" fmla="*/ 919 w 1518"/>
                <a:gd name="T9" fmla="*/ 5 h 1675"/>
                <a:gd name="T10" fmla="*/ 1078 w 1518"/>
                <a:gd name="T11" fmla="*/ 23 h 1675"/>
                <a:gd name="T12" fmla="*/ 1224 w 1518"/>
                <a:gd name="T13" fmla="*/ 55 h 1675"/>
                <a:gd name="T14" fmla="*/ 1351 w 1518"/>
                <a:gd name="T15" fmla="*/ 101 h 1675"/>
                <a:gd name="T16" fmla="*/ 1448 w 1518"/>
                <a:gd name="T17" fmla="*/ 164 h 1675"/>
                <a:gd name="T18" fmla="*/ 1506 w 1518"/>
                <a:gd name="T19" fmla="*/ 245 h 1675"/>
                <a:gd name="T20" fmla="*/ 1518 w 1518"/>
                <a:gd name="T21" fmla="*/ 477 h 1675"/>
                <a:gd name="T22" fmla="*/ 1518 w 1518"/>
                <a:gd name="T23" fmla="*/ 720 h 1675"/>
                <a:gd name="T24" fmla="*/ 1518 w 1518"/>
                <a:gd name="T25" fmla="*/ 724 h 1675"/>
                <a:gd name="T26" fmla="*/ 1518 w 1518"/>
                <a:gd name="T27" fmla="*/ 732 h 1675"/>
                <a:gd name="T28" fmla="*/ 1518 w 1518"/>
                <a:gd name="T29" fmla="*/ 757 h 1675"/>
                <a:gd name="T30" fmla="*/ 1518 w 1518"/>
                <a:gd name="T31" fmla="*/ 781 h 1675"/>
                <a:gd name="T32" fmla="*/ 1518 w 1518"/>
                <a:gd name="T33" fmla="*/ 830 h 1675"/>
                <a:gd name="T34" fmla="*/ 1518 w 1518"/>
                <a:gd name="T35" fmla="*/ 830 h 1675"/>
                <a:gd name="T36" fmla="*/ 1518 w 1518"/>
                <a:gd name="T37" fmla="*/ 867 h 1675"/>
                <a:gd name="T38" fmla="*/ 1518 w 1518"/>
                <a:gd name="T39" fmla="*/ 906 h 1675"/>
                <a:gd name="T40" fmla="*/ 1518 w 1518"/>
                <a:gd name="T41" fmla="*/ 1089 h 1675"/>
                <a:gd name="T42" fmla="*/ 1515 w 1518"/>
                <a:gd name="T43" fmla="*/ 1354 h 1675"/>
                <a:gd name="T44" fmla="*/ 1473 w 1518"/>
                <a:gd name="T45" fmla="*/ 1445 h 1675"/>
                <a:gd name="T46" fmla="*/ 1388 w 1518"/>
                <a:gd name="T47" fmla="*/ 1522 h 1675"/>
                <a:gd name="T48" fmla="*/ 1270 w 1518"/>
                <a:gd name="T49" fmla="*/ 1584 h 1675"/>
                <a:gd name="T50" fmla="*/ 1128 w 1518"/>
                <a:gd name="T51" fmla="*/ 1630 h 1675"/>
                <a:gd name="T52" fmla="*/ 972 w 1518"/>
                <a:gd name="T53" fmla="*/ 1661 h 1675"/>
                <a:gd name="T54" fmla="*/ 811 w 1518"/>
                <a:gd name="T55" fmla="*/ 1674 h 1675"/>
                <a:gd name="T56" fmla="*/ 653 w 1518"/>
                <a:gd name="T57" fmla="*/ 1671 h 1675"/>
                <a:gd name="T58" fmla="*/ 492 w 1518"/>
                <a:gd name="T59" fmla="*/ 1652 h 1675"/>
                <a:gd name="T60" fmla="*/ 340 w 1518"/>
                <a:gd name="T61" fmla="*/ 1616 h 1675"/>
                <a:gd name="T62" fmla="*/ 206 w 1518"/>
                <a:gd name="T63" fmla="*/ 1564 h 1675"/>
                <a:gd name="T64" fmla="*/ 97 w 1518"/>
                <a:gd name="T65" fmla="*/ 1498 h 1675"/>
                <a:gd name="T66" fmla="*/ 25 w 1518"/>
                <a:gd name="T67" fmla="*/ 1417 h 1675"/>
                <a:gd name="T68" fmla="*/ 0 w 1518"/>
                <a:gd name="T69" fmla="*/ 1320 h 1675"/>
                <a:gd name="T70" fmla="*/ 0 w 1518"/>
                <a:gd name="T71" fmla="*/ 821 h 1675"/>
                <a:gd name="T72" fmla="*/ 0 w 1518"/>
                <a:gd name="T73" fmla="*/ 308 h 1675"/>
                <a:gd name="T74" fmla="*/ 25 w 1518"/>
                <a:gd name="T75" fmla="*/ 216 h 1675"/>
                <a:gd name="T76" fmla="*/ 97 w 1518"/>
                <a:gd name="T77" fmla="*/ 142 h 1675"/>
                <a:gd name="T78" fmla="*/ 206 w 1518"/>
                <a:gd name="T79" fmla="*/ 85 h 1675"/>
                <a:gd name="T80" fmla="*/ 340 w 1518"/>
                <a:gd name="T81" fmla="*/ 42 h 1675"/>
                <a:gd name="T82" fmla="*/ 492 w 1518"/>
                <a:gd name="T83" fmla="*/ 16 h 1675"/>
                <a:gd name="T84" fmla="*/ 653 w 1518"/>
                <a:gd name="T85" fmla="*/ 2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8" h="1675">
                  <a:moveTo>
                    <a:pt x="1518" y="906"/>
                  </a:moveTo>
                  <a:lnTo>
                    <a:pt x="1518" y="919"/>
                  </a:lnTo>
                  <a:lnTo>
                    <a:pt x="1518" y="930"/>
                  </a:lnTo>
                  <a:lnTo>
                    <a:pt x="1518" y="906"/>
                  </a:lnTo>
                  <a:close/>
                  <a:moveTo>
                    <a:pt x="1518" y="859"/>
                  </a:moveTo>
                  <a:lnTo>
                    <a:pt x="1518" y="865"/>
                  </a:lnTo>
                  <a:lnTo>
                    <a:pt x="1518" y="859"/>
                  </a:lnTo>
                  <a:close/>
                  <a:moveTo>
                    <a:pt x="1518" y="750"/>
                  </a:moveTo>
                  <a:lnTo>
                    <a:pt x="1518" y="753"/>
                  </a:lnTo>
                  <a:lnTo>
                    <a:pt x="1518" y="756"/>
                  </a:lnTo>
                  <a:lnTo>
                    <a:pt x="1518" y="750"/>
                  </a:lnTo>
                  <a:close/>
                  <a:moveTo>
                    <a:pt x="758" y="0"/>
                  </a:moveTo>
                  <a:lnTo>
                    <a:pt x="811" y="0"/>
                  </a:lnTo>
                  <a:lnTo>
                    <a:pt x="865" y="2"/>
                  </a:lnTo>
                  <a:lnTo>
                    <a:pt x="919" y="5"/>
                  </a:lnTo>
                  <a:lnTo>
                    <a:pt x="972" y="10"/>
                  </a:lnTo>
                  <a:lnTo>
                    <a:pt x="1025" y="16"/>
                  </a:lnTo>
                  <a:lnTo>
                    <a:pt x="1078" y="23"/>
                  </a:lnTo>
                  <a:lnTo>
                    <a:pt x="1128" y="32"/>
                  </a:lnTo>
                  <a:lnTo>
                    <a:pt x="1178" y="42"/>
                  </a:lnTo>
                  <a:lnTo>
                    <a:pt x="1224" y="55"/>
                  </a:lnTo>
                  <a:lnTo>
                    <a:pt x="1270" y="69"/>
                  </a:lnTo>
                  <a:lnTo>
                    <a:pt x="1312" y="85"/>
                  </a:lnTo>
                  <a:lnTo>
                    <a:pt x="1351" y="101"/>
                  </a:lnTo>
                  <a:lnTo>
                    <a:pt x="1388" y="120"/>
                  </a:lnTo>
                  <a:lnTo>
                    <a:pt x="1420" y="142"/>
                  </a:lnTo>
                  <a:lnTo>
                    <a:pt x="1448" y="164"/>
                  </a:lnTo>
                  <a:lnTo>
                    <a:pt x="1473" y="189"/>
                  </a:lnTo>
                  <a:lnTo>
                    <a:pt x="1492" y="216"/>
                  </a:lnTo>
                  <a:lnTo>
                    <a:pt x="1506" y="245"/>
                  </a:lnTo>
                  <a:lnTo>
                    <a:pt x="1515" y="276"/>
                  </a:lnTo>
                  <a:lnTo>
                    <a:pt x="1518" y="308"/>
                  </a:lnTo>
                  <a:lnTo>
                    <a:pt x="1518" y="477"/>
                  </a:lnTo>
                  <a:lnTo>
                    <a:pt x="1518" y="550"/>
                  </a:lnTo>
                  <a:lnTo>
                    <a:pt x="1518" y="616"/>
                  </a:lnTo>
                  <a:lnTo>
                    <a:pt x="1518" y="720"/>
                  </a:lnTo>
                  <a:lnTo>
                    <a:pt x="1518" y="725"/>
                  </a:lnTo>
                  <a:lnTo>
                    <a:pt x="1518" y="727"/>
                  </a:lnTo>
                  <a:lnTo>
                    <a:pt x="1518" y="724"/>
                  </a:lnTo>
                  <a:lnTo>
                    <a:pt x="1518" y="727"/>
                  </a:lnTo>
                  <a:lnTo>
                    <a:pt x="1518" y="727"/>
                  </a:lnTo>
                  <a:lnTo>
                    <a:pt x="1518" y="732"/>
                  </a:lnTo>
                  <a:lnTo>
                    <a:pt x="1518" y="750"/>
                  </a:lnTo>
                  <a:lnTo>
                    <a:pt x="1518" y="742"/>
                  </a:lnTo>
                  <a:lnTo>
                    <a:pt x="1518" y="757"/>
                  </a:lnTo>
                  <a:lnTo>
                    <a:pt x="1518" y="756"/>
                  </a:lnTo>
                  <a:lnTo>
                    <a:pt x="1518" y="775"/>
                  </a:lnTo>
                  <a:lnTo>
                    <a:pt x="1518" y="781"/>
                  </a:lnTo>
                  <a:lnTo>
                    <a:pt x="1518" y="797"/>
                  </a:lnTo>
                  <a:lnTo>
                    <a:pt x="1518" y="812"/>
                  </a:lnTo>
                  <a:lnTo>
                    <a:pt x="1518" y="830"/>
                  </a:lnTo>
                  <a:lnTo>
                    <a:pt x="1518" y="809"/>
                  </a:lnTo>
                  <a:lnTo>
                    <a:pt x="1518" y="835"/>
                  </a:lnTo>
                  <a:lnTo>
                    <a:pt x="1518" y="830"/>
                  </a:lnTo>
                  <a:lnTo>
                    <a:pt x="1518" y="859"/>
                  </a:lnTo>
                  <a:lnTo>
                    <a:pt x="1518" y="856"/>
                  </a:lnTo>
                  <a:lnTo>
                    <a:pt x="1518" y="867"/>
                  </a:lnTo>
                  <a:lnTo>
                    <a:pt x="1518" y="865"/>
                  </a:lnTo>
                  <a:lnTo>
                    <a:pt x="1518" y="878"/>
                  </a:lnTo>
                  <a:lnTo>
                    <a:pt x="1518" y="906"/>
                  </a:lnTo>
                  <a:lnTo>
                    <a:pt x="1518" y="899"/>
                  </a:lnTo>
                  <a:lnTo>
                    <a:pt x="1518" y="1027"/>
                  </a:lnTo>
                  <a:lnTo>
                    <a:pt x="1518" y="1089"/>
                  </a:lnTo>
                  <a:lnTo>
                    <a:pt x="1518" y="1159"/>
                  </a:lnTo>
                  <a:lnTo>
                    <a:pt x="1518" y="1320"/>
                  </a:lnTo>
                  <a:lnTo>
                    <a:pt x="1515" y="1354"/>
                  </a:lnTo>
                  <a:lnTo>
                    <a:pt x="1506" y="1386"/>
                  </a:lnTo>
                  <a:lnTo>
                    <a:pt x="1492" y="1417"/>
                  </a:lnTo>
                  <a:lnTo>
                    <a:pt x="1473" y="1445"/>
                  </a:lnTo>
                  <a:lnTo>
                    <a:pt x="1448" y="1473"/>
                  </a:lnTo>
                  <a:lnTo>
                    <a:pt x="1420" y="1498"/>
                  </a:lnTo>
                  <a:lnTo>
                    <a:pt x="1388" y="1522"/>
                  </a:lnTo>
                  <a:lnTo>
                    <a:pt x="1351" y="1544"/>
                  </a:lnTo>
                  <a:lnTo>
                    <a:pt x="1312" y="1564"/>
                  </a:lnTo>
                  <a:lnTo>
                    <a:pt x="1270" y="1584"/>
                  </a:lnTo>
                  <a:lnTo>
                    <a:pt x="1224" y="1600"/>
                  </a:lnTo>
                  <a:lnTo>
                    <a:pt x="1178" y="1616"/>
                  </a:lnTo>
                  <a:lnTo>
                    <a:pt x="1128" y="1630"/>
                  </a:lnTo>
                  <a:lnTo>
                    <a:pt x="1078" y="1642"/>
                  </a:lnTo>
                  <a:lnTo>
                    <a:pt x="1025" y="1652"/>
                  </a:lnTo>
                  <a:lnTo>
                    <a:pt x="972" y="1661"/>
                  </a:lnTo>
                  <a:lnTo>
                    <a:pt x="919" y="1667"/>
                  </a:lnTo>
                  <a:lnTo>
                    <a:pt x="865" y="1671"/>
                  </a:lnTo>
                  <a:lnTo>
                    <a:pt x="811" y="1674"/>
                  </a:lnTo>
                  <a:lnTo>
                    <a:pt x="758" y="1675"/>
                  </a:lnTo>
                  <a:lnTo>
                    <a:pt x="706" y="1674"/>
                  </a:lnTo>
                  <a:lnTo>
                    <a:pt x="653" y="1671"/>
                  </a:lnTo>
                  <a:lnTo>
                    <a:pt x="599" y="1667"/>
                  </a:lnTo>
                  <a:lnTo>
                    <a:pt x="545" y="1661"/>
                  </a:lnTo>
                  <a:lnTo>
                    <a:pt x="492" y="1652"/>
                  </a:lnTo>
                  <a:lnTo>
                    <a:pt x="441" y="1642"/>
                  </a:lnTo>
                  <a:lnTo>
                    <a:pt x="390" y="1630"/>
                  </a:lnTo>
                  <a:lnTo>
                    <a:pt x="340" y="1616"/>
                  </a:lnTo>
                  <a:lnTo>
                    <a:pt x="293" y="1600"/>
                  </a:lnTo>
                  <a:lnTo>
                    <a:pt x="248" y="1584"/>
                  </a:lnTo>
                  <a:lnTo>
                    <a:pt x="206" y="1564"/>
                  </a:lnTo>
                  <a:lnTo>
                    <a:pt x="166" y="1544"/>
                  </a:lnTo>
                  <a:lnTo>
                    <a:pt x="130" y="1522"/>
                  </a:lnTo>
                  <a:lnTo>
                    <a:pt x="97" y="1498"/>
                  </a:lnTo>
                  <a:lnTo>
                    <a:pt x="69" y="1473"/>
                  </a:lnTo>
                  <a:lnTo>
                    <a:pt x="45" y="1445"/>
                  </a:lnTo>
                  <a:lnTo>
                    <a:pt x="25" y="1417"/>
                  </a:lnTo>
                  <a:lnTo>
                    <a:pt x="12" y="1386"/>
                  </a:lnTo>
                  <a:lnTo>
                    <a:pt x="3" y="1354"/>
                  </a:lnTo>
                  <a:lnTo>
                    <a:pt x="0" y="1320"/>
                  </a:lnTo>
                  <a:lnTo>
                    <a:pt x="0" y="1159"/>
                  </a:lnTo>
                  <a:lnTo>
                    <a:pt x="0" y="991"/>
                  </a:lnTo>
                  <a:lnTo>
                    <a:pt x="0" y="821"/>
                  </a:lnTo>
                  <a:lnTo>
                    <a:pt x="0" y="650"/>
                  </a:lnTo>
                  <a:lnTo>
                    <a:pt x="0" y="477"/>
                  </a:lnTo>
                  <a:lnTo>
                    <a:pt x="0" y="308"/>
                  </a:lnTo>
                  <a:lnTo>
                    <a:pt x="3" y="276"/>
                  </a:lnTo>
                  <a:lnTo>
                    <a:pt x="12" y="245"/>
                  </a:lnTo>
                  <a:lnTo>
                    <a:pt x="25" y="216"/>
                  </a:lnTo>
                  <a:lnTo>
                    <a:pt x="45" y="189"/>
                  </a:lnTo>
                  <a:lnTo>
                    <a:pt x="69" y="164"/>
                  </a:lnTo>
                  <a:lnTo>
                    <a:pt x="97" y="142"/>
                  </a:lnTo>
                  <a:lnTo>
                    <a:pt x="130" y="120"/>
                  </a:lnTo>
                  <a:lnTo>
                    <a:pt x="166" y="101"/>
                  </a:lnTo>
                  <a:lnTo>
                    <a:pt x="206" y="85"/>
                  </a:lnTo>
                  <a:lnTo>
                    <a:pt x="248" y="69"/>
                  </a:lnTo>
                  <a:lnTo>
                    <a:pt x="293" y="55"/>
                  </a:lnTo>
                  <a:lnTo>
                    <a:pt x="340" y="42"/>
                  </a:lnTo>
                  <a:lnTo>
                    <a:pt x="390" y="32"/>
                  </a:lnTo>
                  <a:lnTo>
                    <a:pt x="441" y="23"/>
                  </a:lnTo>
                  <a:lnTo>
                    <a:pt x="492" y="16"/>
                  </a:lnTo>
                  <a:lnTo>
                    <a:pt x="545" y="10"/>
                  </a:lnTo>
                  <a:lnTo>
                    <a:pt x="599" y="5"/>
                  </a:lnTo>
                  <a:lnTo>
                    <a:pt x="653" y="2"/>
                  </a:lnTo>
                  <a:lnTo>
                    <a:pt x="706" y="0"/>
                  </a:lnTo>
                  <a:lnTo>
                    <a:pt x="758" y="0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FB0CCCE9-665E-40A7-B16F-DA65DE65B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104" y="2597406"/>
              <a:ext cx="329607" cy="370808"/>
            </a:xfrm>
            <a:custGeom>
              <a:avLst/>
              <a:gdLst>
                <a:gd name="T0" fmla="*/ 39 w 1293"/>
                <a:gd name="T1" fmla="*/ 790 h 1450"/>
                <a:gd name="T2" fmla="*/ 130 w 1293"/>
                <a:gd name="T3" fmla="*/ 828 h 1450"/>
                <a:gd name="T4" fmla="*/ 233 w 1293"/>
                <a:gd name="T5" fmla="*/ 858 h 1450"/>
                <a:gd name="T6" fmla="*/ 348 w 1293"/>
                <a:gd name="T7" fmla="*/ 879 h 1450"/>
                <a:gd name="T8" fmla="*/ 466 w 1293"/>
                <a:gd name="T9" fmla="*/ 893 h 1450"/>
                <a:gd name="T10" fmla="*/ 587 w 1293"/>
                <a:gd name="T11" fmla="*/ 899 h 1450"/>
                <a:gd name="T12" fmla="*/ 707 w 1293"/>
                <a:gd name="T13" fmla="*/ 899 h 1450"/>
                <a:gd name="T14" fmla="*/ 827 w 1293"/>
                <a:gd name="T15" fmla="*/ 893 h 1450"/>
                <a:gd name="T16" fmla="*/ 946 w 1293"/>
                <a:gd name="T17" fmla="*/ 879 h 1450"/>
                <a:gd name="T18" fmla="*/ 1061 w 1293"/>
                <a:gd name="T19" fmla="*/ 858 h 1450"/>
                <a:gd name="T20" fmla="*/ 1164 w 1293"/>
                <a:gd name="T21" fmla="*/ 828 h 1450"/>
                <a:gd name="T22" fmla="*/ 1255 w 1293"/>
                <a:gd name="T23" fmla="*/ 790 h 1450"/>
                <a:gd name="T24" fmla="*/ 1293 w 1293"/>
                <a:gd name="T25" fmla="*/ 1208 h 1450"/>
                <a:gd name="T26" fmla="*/ 1278 w 1293"/>
                <a:gd name="T27" fmla="*/ 1253 h 1450"/>
                <a:gd name="T28" fmla="*/ 1236 w 1293"/>
                <a:gd name="T29" fmla="*/ 1298 h 1450"/>
                <a:gd name="T30" fmla="*/ 1168 w 1293"/>
                <a:gd name="T31" fmla="*/ 1341 h 1450"/>
                <a:gd name="T32" fmla="*/ 1080 w 1293"/>
                <a:gd name="T33" fmla="*/ 1380 h 1450"/>
                <a:gd name="T34" fmla="*/ 973 w 1293"/>
                <a:gd name="T35" fmla="*/ 1412 h 1450"/>
                <a:gd name="T36" fmla="*/ 851 w 1293"/>
                <a:gd name="T37" fmla="*/ 1436 h 1450"/>
                <a:gd name="T38" fmla="*/ 717 w 1293"/>
                <a:gd name="T39" fmla="*/ 1449 h 1450"/>
                <a:gd name="T40" fmla="*/ 577 w 1293"/>
                <a:gd name="T41" fmla="*/ 1449 h 1450"/>
                <a:gd name="T42" fmla="*/ 443 w 1293"/>
                <a:gd name="T43" fmla="*/ 1436 h 1450"/>
                <a:gd name="T44" fmla="*/ 320 w 1293"/>
                <a:gd name="T45" fmla="*/ 1412 h 1450"/>
                <a:gd name="T46" fmla="*/ 213 w 1293"/>
                <a:gd name="T47" fmla="*/ 1380 h 1450"/>
                <a:gd name="T48" fmla="*/ 125 w 1293"/>
                <a:gd name="T49" fmla="*/ 1341 h 1450"/>
                <a:gd name="T50" fmla="*/ 58 w 1293"/>
                <a:gd name="T51" fmla="*/ 1298 h 1450"/>
                <a:gd name="T52" fmla="*/ 15 w 1293"/>
                <a:gd name="T53" fmla="*/ 1253 h 1450"/>
                <a:gd name="T54" fmla="*/ 0 w 1293"/>
                <a:gd name="T55" fmla="*/ 1208 h 1450"/>
                <a:gd name="T56" fmla="*/ 646 w 1293"/>
                <a:gd name="T57" fmla="*/ 0 h 1450"/>
                <a:gd name="T58" fmla="*/ 786 w 1293"/>
                <a:gd name="T59" fmla="*/ 4 h 1450"/>
                <a:gd name="T60" fmla="*/ 914 w 1293"/>
                <a:gd name="T61" fmla="*/ 18 h 1450"/>
                <a:gd name="T62" fmla="*/ 1029 w 1293"/>
                <a:gd name="T63" fmla="*/ 38 h 1450"/>
                <a:gd name="T64" fmla="*/ 1127 w 1293"/>
                <a:gd name="T65" fmla="*/ 65 h 1450"/>
                <a:gd name="T66" fmla="*/ 1205 w 1293"/>
                <a:gd name="T67" fmla="*/ 97 h 1450"/>
                <a:gd name="T68" fmla="*/ 1260 w 1293"/>
                <a:gd name="T69" fmla="*/ 134 h 1450"/>
                <a:gd name="T70" fmla="*/ 1290 w 1293"/>
                <a:gd name="T71" fmla="*/ 175 h 1450"/>
                <a:gd name="T72" fmla="*/ 1290 w 1293"/>
                <a:gd name="T73" fmla="*/ 219 h 1450"/>
                <a:gd name="T74" fmla="*/ 1260 w 1293"/>
                <a:gd name="T75" fmla="*/ 259 h 1450"/>
                <a:gd name="T76" fmla="*/ 1205 w 1293"/>
                <a:gd name="T77" fmla="*/ 296 h 1450"/>
                <a:gd name="T78" fmla="*/ 1127 w 1293"/>
                <a:gd name="T79" fmla="*/ 329 h 1450"/>
                <a:gd name="T80" fmla="*/ 1029 w 1293"/>
                <a:gd name="T81" fmla="*/ 356 h 1450"/>
                <a:gd name="T82" fmla="*/ 914 w 1293"/>
                <a:gd name="T83" fmla="*/ 376 h 1450"/>
                <a:gd name="T84" fmla="*/ 786 w 1293"/>
                <a:gd name="T85" fmla="*/ 389 h 1450"/>
                <a:gd name="T86" fmla="*/ 646 w 1293"/>
                <a:gd name="T87" fmla="*/ 394 h 1450"/>
                <a:gd name="T88" fmla="*/ 508 w 1293"/>
                <a:gd name="T89" fmla="*/ 389 h 1450"/>
                <a:gd name="T90" fmla="*/ 380 w 1293"/>
                <a:gd name="T91" fmla="*/ 376 h 1450"/>
                <a:gd name="T92" fmla="*/ 265 w 1293"/>
                <a:gd name="T93" fmla="*/ 356 h 1450"/>
                <a:gd name="T94" fmla="*/ 167 w 1293"/>
                <a:gd name="T95" fmla="*/ 329 h 1450"/>
                <a:gd name="T96" fmla="*/ 89 w 1293"/>
                <a:gd name="T97" fmla="*/ 296 h 1450"/>
                <a:gd name="T98" fmla="*/ 33 w 1293"/>
                <a:gd name="T99" fmla="*/ 259 h 1450"/>
                <a:gd name="T100" fmla="*/ 4 w 1293"/>
                <a:gd name="T101" fmla="*/ 219 h 1450"/>
                <a:gd name="T102" fmla="*/ 4 w 1293"/>
                <a:gd name="T103" fmla="*/ 175 h 1450"/>
                <a:gd name="T104" fmla="*/ 33 w 1293"/>
                <a:gd name="T105" fmla="*/ 134 h 1450"/>
                <a:gd name="T106" fmla="*/ 89 w 1293"/>
                <a:gd name="T107" fmla="*/ 97 h 1450"/>
                <a:gd name="T108" fmla="*/ 167 w 1293"/>
                <a:gd name="T109" fmla="*/ 65 h 1450"/>
                <a:gd name="T110" fmla="*/ 265 w 1293"/>
                <a:gd name="T111" fmla="*/ 38 h 1450"/>
                <a:gd name="T112" fmla="*/ 380 w 1293"/>
                <a:gd name="T113" fmla="*/ 18 h 1450"/>
                <a:gd name="T114" fmla="*/ 508 w 1293"/>
                <a:gd name="T115" fmla="*/ 4 h 1450"/>
                <a:gd name="T116" fmla="*/ 646 w 1293"/>
                <a:gd name="T11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3" h="1450">
                  <a:moveTo>
                    <a:pt x="0" y="767"/>
                  </a:moveTo>
                  <a:lnTo>
                    <a:pt x="39" y="790"/>
                  </a:lnTo>
                  <a:lnTo>
                    <a:pt x="82" y="810"/>
                  </a:lnTo>
                  <a:lnTo>
                    <a:pt x="130" y="828"/>
                  </a:lnTo>
                  <a:lnTo>
                    <a:pt x="180" y="844"/>
                  </a:lnTo>
                  <a:lnTo>
                    <a:pt x="233" y="858"/>
                  </a:lnTo>
                  <a:lnTo>
                    <a:pt x="289" y="869"/>
                  </a:lnTo>
                  <a:lnTo>
                    <a:pt x="348" y="879"/>
                  </a:lnTo>
                  <a:lnTo>
                    <a:pt x="407" y="886"/>
                  </a:lnTo>
                  <a:lnTo>
                    <a:pt x="466" y="893"/>
                  </a:lnTo>
                  <a:lnTo>
                    <a:pt x="527" y="897"/>
                  </a:lnTo>
                  <a:lnTo>
                    <a:pt x="587" y="899"/>
                  </a:lnTo>
                  <a:lnTo>
                    <a:pt x="646" y="900"/>
                  </a:lnTo>
                  <a:lnTo>
                    <a:pt x="707" y="899"/>
                  </a:lnTo>
                  <a:lnTo>
                    <a:pt x="767" y="897"/>
                  </a:lnTo>
                  <a:lnTo>
                    <a:pt x="827" y="893"/>
                  </a:lnTo>
                  <a:lnTo>
                    <a:pt x="887" y="886"/>
                  </a:lnTo>
                  <a:lnTo>
                    <a:pt x="946" y="879"/>
                  </a:lnTo>
                  <a:lnTo>
                    <a:pt x="1005" y="869"/>
                  </a:lnTo>
                  <a:lnTo>
                    <a:pt x="1061" y="858"/>
                  </a:lnTo>
                  <a:lnTo>
                    <a:pt x="1113" y="844"/>
                  </a:lnTo>
                  <a:lnTo>
                    <a:pt x="1164" y="828"/>
                  </a:lnTo>
                  <a:lnTo>
                    <a:pt x="1212" y="810"/>
                  </a:lnTo>
                  <a:lnTo>
                    <a:pt x="1255" y="790"/>
                  </a:lnTo>
                  <a:lnTo>
                    <a:pt x="1293" y="767"/>
                  </a:lnTo>
                  <a:lnTo>
                    <a:pt x="1293" y="1208"/>
                  </a:lnTo>
                  <a:lnTo>
                    <a:pt x="1290" y="1231"/>
                  </a:lnTo>
                  <a:lnTo>
                    <a:pt x="1278" y="1253"/>
                  </a:lnTo>
                  <a:lnTo>
                    <a:pt x="1260" y="1276"/>
                  </a:lnTo>
                  <a:lnTo>
                    <a:pt x="1236" y="1298"/>
                  </a:lnTo>
                  <a:lnTo>
                    <a:pt x="1205" y="1319"/>
                  </a:lnTo>
                  <a:lnTo>
                    <a:pt x="1168" y="1341"/>
                  </a:lnTo>
                  <a:lnTo>
                    <a:pt x="1127" y="1361"/>
                  </a:lnTo>
                  <a:lnTo>
                    <a:pt x="1080" y="1380"/>
                  </a:lnTo>
                  <a:lnTo>
                    <a:pt x="1029" y="1397"/>
                  </a:lnTo>
                  <a:lnTo>
                    <a:pt x="973" y="1412"/>
                  </a:lnTo>
                  <a:lnTo>
                    <a:pt x="914" y="1425"/>
                  </a:lnTo>
                  <a:lnTo>
                    <a:pt x="851" y="1436"/>
                  </a:lnTo>
                  <a:lnTo>
                    <a:pt x="786" y="1444"/>
                  </a:lnTo>
                  <a:lnTo>
                    <a:pt x="717" y="1449"/>
                  </a:lnTo>
                  <a:lnTo>
                    <a:pt x="646" y="1450"/>
                  </a:lnTo>
                  <a:lnTo>
                    <a:pt x="577" y="1449"/>
                  </a:lnTo>
                  <a:lnTo>
                    <a:pt x="508" y="1444"/>
                  </a:lnTo>
                  <a:lnTo>
                    <a:pt x="443" y="1436"/>
                  </a:lnTo>
                  <a:lnTo>
                    <a:pt x="380" y="1425"/>
                  </a:lnTo>
                  <a:lnTo>
                    <a:pt x="320" y="1412"/>
                  </a:lnTo>
                  <a:lnTo>
                    <a:pt x="265" y="1397"/>
                  </a:lnTo>
                  <a:lnTo>
                    <a:pt x="213" y="1380"/>
                  </a:lnTo>
                  <a:lnTo>
                    <a:pt x="167" y="1361"/>
                  </a:lnTo>
                  <a:lnTo>
                    <a:pt x="125" y="1341"/>
                  </a:lnTo>
                  <a:lnTo>
                    <a:pt x="89" y="1319"/>
                  </a:lnTo>
                  <a:lnTo>
                    <a:pt x="58" y="1298"/>
                  </a:lnTo>
                  <a:lnTo>
                    <a:pt x="33" y="1276"/>
                  </a:lnTo>
                  <a:lnTo>
                    <a:pt x="15" y="1253"/>
                  </a:lnTo>
                  <a:lnTo>
                    <a:pt x="4" y="1231"/>
                  </a:lnTo>
                  <a:lnTo>
                    <a:pt x="0" y="1208"/>
                  </a:lnTo>
                  <a:lnTo>
                    <a:pt x="0" y="767"/>
                  </a:lnTo>
                  <a:close/>
                  <a:moveTo>
                    <a:pt x="646" y="0"/>
                  </a:moveTo>
                  <a:lnTo>
                    <a:pt x="717" y="1"/>
                  </a:lnTo>
                  <a:lnTo>
                    <a:pt x="786" y="4"/>
                  </a:lnTo>
                  <a:lnTo>
                    <a:pt x="851" y="11"/>
                  </a:lnTo>
                  <a:lnTo>
                    <a:pt x="914" y="18"/>
                  </a:lnTo>
                  <a:lnTo>
                    <a:pt x="973" y="26"/>
                  </a:lnTo>
                  <a:lnTo>
                    <a:pt x="1029" y="38"/>
                  </a:lnTo>
                  <a:lnTo>
                    <a:pt x="1080" y="51"/>
                  </a:lnTo>
                  <a:lnTo>
                    <a:pt x="1127" y="65"/>
                  </a:lnTo>
                  <a:lnTo>
                    <a:pt x="1168" y="80"/>
                  </a:lnTo>
                  <a:lnTo>
                    <a:pt x="1205" y="97"/>
                  </a:lnTo>
                  <a:lnTo>
                    <a:pt x="1236" y="115"/>
                  </a:lnTo>
                  <a:lnTo>
                    <a:pt x="1260" y="134"/>
                  </a:lnTo>
                  <a:lnTo>
                    <a:pt x="1278" y="154"/>
                  </a:lnTo>
                  <a:lnTo>
                    <a:pt x="1290" y="175"/>
                  </a:lnTo>
                  <a:lnTo>
                    <a:pt x="1293" y="196"/>
                  </a:lnTo>
                  <a:lnTo>
                    <a:pt x="1290" y="219"/>
                  </a:lnTo>
                  <a:lnTo>
                    <a:pt x="1278" y="239"/>
                  </a:lnTo>
                  <a:lnTo>
                    <a:pt x="1260" y="259"/>
                  </a:lnTo>
                  <a:lnTo>
                    <a:pt x="1236" y="278"/>
                  </a:lnTo>
                  <a:lnTo>
                    <a:pt x="1205" y="296"/>
                  </a:lnTo>
                  <a:lnTo>
                    <a:pt x="1168" y="313"/>
                  </a:lnTo>
                  <a:lnTo>
                    <a:pt x="1127" y="329"/>
                  </a:lnTo>
                  <a:lnTo>
                    <a:pt x="1080" y="343"/>
                  </a:lnTo>
                  <a:lnTo>
                    <a:pt x="1029" y="356"/>
                  </a:lnTo>
                  <a:lnTo>
                    <a:pt x="973" y="367"/>
                  </a:lnTo>
                  <a:lnTo>
                    <a:pt x="914" y="376"/>
                  </a:lnTo>
                  <a:lnTo>
                    <a:pt x="851" y="383"/>
                  </a:lnTo>
                  <a:lnTo>
                    <a:pt x="786" y="389"/>
                  </a:lnTo>
                  <a:lnTo>
                    <a:pt x="717" y="393"/>
                  </a:lnTo>
                  <a:lnTo>
                    <a:pt x="646" y="394"/>
                  </a:lnTo>
                  <a:lnTo>
                    <a:pt x="577" y="393"/>
                  </a:lnTo>
                  <a:lnTo>
                    <a:pt x="508" y="389"/>
                  </a:lnTo>
                  <a:lnTo>
                    <a:pt x="443" y="383"/>
                  </a:lnTo>
                  <a:lnTo>
                    <a:pt x="380" y="376"/>
                  </a:lnTo>
                  <a:lnTo>
                    <a:pt x="320" y="367"/>
                  </a:lnTo>
                  <a:lnTo>
                    <a:pt x="265" y="356"/>
                  </a:lnTo>
                  <a:lnTo>
                    <a:pt x="213" y="343"/>
                  </a:lnTo>
                  <a:lnTo>
                    <a:pt x="167" y="329"/>
                  </a:lnTo>
                  <a:lnTo>
                    <a:pt x="125" y="313"/>
                  </a:lnTo>
                  <a:lnTo>
                    <a:pt x="89" y="296"/>
                  </a:lnTo>
                  <a:lnTo>
                    <a:pt x="58" y="278"/>
                  </a:lnTo>
                  <a:lnTo>
                    <a:pt x="33" y="259"/>
                  </a:lnTo>
                  <a:lnTo>
                    <a:pt x="15" y="239"/>
                  </a:lnTo>
                  <a:lnTo>
                    <a:pt x="4" y="219"/>
                  </a:lnTo>
                  <a:lnTo>
                    <a:pt x="0" y="196"/>
                  </a:lnTo>
                  <a:lnTo>
                    <a:pt x="4" y="175"/>
                  </a:lnTo>
                  <a:lnTo>
                    <a:pt x="15" y="154"/>
                  </a:lnTo>
                  <a:lnTo>
                    <a:pt x="33" y="134"/>
                  </a:lnTo>
                  <a:lnTo>
                    <a:pt x="58" y="115"/>
                  </a:lnTo>
                  <a:lnTo>
                    <a:pt x="89" y="97"/>
                  </a:lnTo>
                  <a:lnTo>
                    <a:pt x="125" y="80"/>
                  </a:lnTo>
                  <a:lnTo>
                    <a:pt x="167" y="65"/>
                  </a:lnTo>
                  <a:lnTo>
                    <a:pt x="213" y="51"/>
                  </a:lnTo>
                  <a:lnTo>
                    <a:pt x="265" y="38"/>
                  </a:lnTo>
                  <a:lnTo>
                    <a:pt x="320" y="26"/>
                  </a:lnTo>
                  <a:lnTo>
                    <a:pt x="380" y="18"/>
                  </a:lnTo>
                  <a:lnTo>
                    <a:pt x="443" y="11"/>
                  </a:lnTo>
                  <a:lnTo>
                    <a:pt x="508" y="4"/>
                  </a:lnTo>
                  <a:lnTo>
                    <a:pt x="577" y="1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5959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EA5FB56B-921D-47A9-B87C-36CA41A84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104" y="2692348"/>
              <a:ext cx="329607" cy="105689"/>
            </a:xfrm>
            <a:custGeom>
              <a:avLst/>
              <a:gdLst>
                <a:gd name="T0" fmla="*/ 0 w 1293"/>
                <a:gd name="T1" fmla="*/ 0 h 413"/>
                <a:gd name="T2" fmla="*/ 39 w 1293"/>
                <a:gd name="T3" fmla="*/ 22 h 413"/>
                <a:gd name="T4" fmla="*/ 82 w 1293"/>
                <a:gd name="T5" fmla="*/ 42 h 413"/>
                <a:gd name="T6" fmla="*/ 129 w 1293"/>
                <a:gd name="T7" fmla="*/ 60 h 413"/>
                <a:gd name="T8" fmla="*/ 180 w 1293"/>
                <a:gd name="T9" fmla="*/ 76 h 413"/>
                <a:gd name="T10" fmla="*/ 233 w 1293"/>
                <a:gd name="T11" fmla="*/ 90 h 413"/>
                <a:gd name="T12" fmla="*/ 289 w 1293"/>
                <a:gd name="T13" fmla="*/ 101 h 413"/>
                <a:gd name="T14" fmla="*/ 346 w 1293"/>
                <a:gd name="T15" fmla="*/ 111 h 413"/>
                <a:gd name="T16" fmla="*/ 406 w 1293"/>
                <a:gd name="T17" fmla="*/ 119 h 413"/>
                <a:gd name="T18" fmla="*/ 466 w 1293"/>
                <a:gd name="T19" fmla="*/ 125 h 413"/>
                <a:gd name="T20" fmla="*/ 527 w 1293"/>
                <a:gd name="T21" fmla="*/ 129 h 413"/>
                <a:gd name="T22" fmla="*/ 587 w 1293"/>
                <a:gd name="T23" fmla="*/ 131 h 413"/>
                <a:gd name="T24" fmla="*/ 646 w 1293"/>
                <a:gd name="T25" fmla="*/ 132 h 413"/>
                <a:gd name="T26" fmla="*/ 707 w 1293"/>
                <a:gd name="T27" fmla="*/ 131 h 413"/>
                <a:gd name="T28" fmla="*/ 767 w 1293"/>
                <a:gd name="T29" fmla="*/ 129 h 413"/>
                <a:gd name="T30" fmla="*/ 827 w 1293"/>
                <a:gd name="T31" fmla="*/ 125 h 413"/>
                <a:gd name="T32" fmla="*/ 887 w 1293"/>
                <a:gd name="T33" fmla="*/ 119 h 413"/>
                <a:gd name="T34" fmla="*/ 946 w 1293"/>
                <a:gd name="T35" fmla="*/ 111 h 413"/>
                <a:gd name="T36" fmla="*/ 1005 w 1293"/>
                <a:gd name="T37" fmla="*/ 101 h 413"/>
                <a:gd name="T38" fmla="*/ 1061 w 1293"/>
                <a:gd name="T39" fmla="*/ 90 h 413"/>
                <a:gd name="T40" fmla="*/ 1113 w 1293"/>
                <a:gd name="T41" fmla="*/ 76 h 413"/>
                <a:gd name="T42" fmla="*/ 1164 w 1293"/>
                <a:gd name="T43" fmla="*/ 60 h 413"/>
                <a:gd name="T44" fmla="*/ 1212 w 1293"/>
                <a:gd name="T45" fmla="*/ 42 h 413"/>
                <a:gd name="T46" fmla="*/ 1255 w 1293"/>
                <a:gd name="T47" fmla="*/ 22 h 413"/>
                <a:gd name="T48" fmla="*/ 1293 w 1293"/>
                <a:gd name="T49" fmla="*/ 0 h 413"/>
                <a:gd name="T50" fmla="*/ 1293 w 1293"/>
                <a:gd name="T51" fmla="*/ 281 h 413"/>
                <a:gd name="T52" fmla="*/ 1255 w 1293"/>
                <a:gd name="T53" fmla="*/ 303 h 413"/>
                <a:gd name="T54" fmla="*/ 1212 w 1293"/>
                <a:gd name="T55" fmla="*/ 324 h 413"/>
                <a:gd name="T56" fmla="*/ 1164 w 1293"/>
                <a:gd name="T57" fmla="*/ 341 h 413"/>
                <a:gd name="T58" fmla="*/ 1113 w 1293"/>
                <a:gd name="T59" fmla="*/ 357 h 413"/>
                <a:gd name="T60" fmla="*/ 1061 w 1293"/>
                <a:gd name="T61" fmla="*/ 371 h 413"/>
                <a:gd name="T62" fmla="*/ 1005 w 1293"/>
                <a:gd name="T63" fmla="*/ 382 h 413"/>
                <a:gd name="T64" fmla="*/ 946 w 1293"/>
                <a:gd name="T65" fmla="*/ 392 h 413"/>
                <a:gd name="T66" fmla="*/ 887 w 1293"/>
                <a:gd name="T67" fmla="*/ 400 h 413"/>
                <a:gd name="T68" fmla="*/ 827 w 1293"/>
                <a:gd name="T69" fmla="*/ 406 h 413"/>
                <a:gd name="T70" fmla="*/ 767 w 1293"/>
                <a:gd name="T71" fmla="*/ 410 h 413"/>
                <a:gd name="T72" fmla="*/ 707 w 1293"/>
                <a:gd name="T73" fmla="*/ 412 h 413"/>
                <a:gd name="T74" fmla="*/ 646 w 1293"/>
                <a:gd name="T75" fmla="*/ 413 h 413"/>
                <a:gd name="T76" fmla="*/ 587 w 1293"/>
                <a:gd name="T77" fmla="*/ 412 h 413"/>
                <a:gd name="T78" fmla="*/ 527 w 1293"/>
                <a:gd name="T79" fmla="*/ 410 h 413"/>
                <a:gd name="T80" fmla="*/ 466 w 1293"/>
                <a:gd name="T81" fmla="*/ 406 h 413"/>
                <a:gd name="T82" fmla="*/ 407 w 1293"/>
                <a:gd name="T83" fmla="*/ 400 h 413"/>
                <a:gd name="T84" fmla="*/ 348 w 1293"/>
                <a:gd name="T85" fmla="*/ 392 h 413"/>
                <a:gd name="T86" fmla="*/ 289 w 1293"/>
                <a:gd name="T87" fmla="*/ 382 h 413"/>
                <a:gd name="T88" fmla="*/ 233 w 1293"/>
                <a:gd name="T89" fmla="*/ 371 h 413"/>
                <a:gd name="T90" fmla="*/ 180 w 1293"/>
                <a:gd name="T91" fmla="*/ 357 h 413"/>
                <a:gd name="T92" fmla="*/ 130 w 1293"/>
                <a:gd name="T93" fmla="*/ 341 h 413"/>
                <a:gd name="T94" fmla="*/ 82 w 1293"/>
                <a:gd name="T95" fmla="*/ 324 h 413"/>
                <a:gd name="T96" fmla="*/ 39 w 1293"/>
                <a:gd name="T97" fmla="*/ 303 h 413"/>
                <a:gd name="T98" fmla="*/ 0 w 1293"/>
                <a:gd name="T99" fmla="*/ 281 h 413"/>
                <a:gd name="T100" fmla="*/ 0 w 1293"/>
                <a:gd name="T101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3" h="413">
                  <a:moveTo>
                    <a:pt x="0" y="0"/>
                  </a:moveTo>
                  <a:lnTo>
                    <a:pt x="39" y="22"/>
                  </a:lnTo>
                  <a:lnTo>
                    <a:pt x="82" y="42"/>
                  </a:lnTo>
                  <a:lnTo>
                    <a:pt x="129" y="60"/>
                  </a:lnTo>
                  <a:lnTo>
                    <a:pt x="180" y="76"/>
                  </a:lnTo>
                  <a:lnTo>
                    <a:pt x="233" y="90"/>
                  </a:lnTo>
                  <a:lnTo>
                    <a:pt x="289" y="101"/>
                  </a:lnTo>
                  <a:lnTo>
                    <a:pt x="346" y="111"/>
                  </a:lnTo>
                  <a:lnTo>
                    <a:pt x="406" y="119"/>
                  </a:lnTo>
                  <a:lnTo>
                    <a:pt x="466" y="125"/>
                  </a:lnTo>
                  <a:lnTo>
                    <a:pt x="527" y="129"/>
                  </a:lnTo>
                  <a:lnTo>
                    <a:pt x="587" y="131"/>
                  </a:lnTo>
                  <a:lnTo>
                    <a:pt x="646" y="132"/>
                  </a:lnTo>
                  <a:lnTo>
                    <a:pt x="707" y="131"/>
                  </a:lnTo>
                  <a:lnTo>
                    <a:pt x="767" y="129"/>
                  </a:lnTo>
                  <a:lnTo>
                    <a:pt x="827" y="125"/>
                  </a:lnTo>
                  <a:lnTo>
                    <a:pt x="887" y="119"/>
                  </a:lnTo>
                  <a:lnTo>
                    <a:pt x="946" y="111"/>
                  </a:lnTo>
                  <a:lnTo>
                    <a:pt x="1005" y="101"/>
                  </a:lnTo>
                  <a:lnTo>
                    <a:pt x="1061" y="90"/>
                  </a:lnTo>
                  <a:lnTo>
                    <a:pt x="1113" y="76"/>
                  </a:lnTo>
                  <a:lnTo>
                    <a:pt x="1164" y="60"/>
                  </a:lnTo>
                  <a:lnTo>
                    <a:pt x="1212" y="42"/>
                  </a:lnTo>
                  <a:lnTo>
                    <a:pt x="1255" y="22"/>
                  </a:lnTo>
                  <a:lnTo>
                    <a:pt x="1293" y="0"/>
                  </a:lnTo>
                  <a:lnTo>
                    <a:pt x="1293" y="281"/>
                  </a:lnTo>
                  <a:lnTo>
                    <a:pt x="1255" y="303"/>
                  </a:lnTo>
                  <a:lnTo>
                    <a:pt x="1212" y="324"/>
                  </a:lnTo>
                  <a:lnTo>
                    <a:pt x="1164" y="341"/>
                  </a:lnTo>
                  <a:lnTo>
                    <a:pt x="1113" y="357"/>
                  </a:lnTo>
                  <a:lnTo>
                    <a:pt x="1061" y="371"/>
                  </a:lnTo>
                  <a:lnTo>
                    <a:pt x="1005" y="382"/>
                  </a:lnTo>
                  <a:lnTo>
                    <a:pt x="946" y="392"/>
                  </a:lnTo>
                  <a:lnTo>
                    <a:pt x="887" y="400"/>
                  </a:lnTo>
                  <a:lnTo>
                    <a:pt x="827" y="406"/>
                  </a:lnTo>
                  <a:lnTo>
                    <a:pt x="767" y="410"/>
                  </a:lnTo>
                  <a:lnTo>
                    <a:pt x="707" y="412"/>
                  </a:lnTo>
                  <a:lnTo>
                    <a:pt x="646" y="413"/>
                  </a:lnTo>
                  <a:lnTo>
                    <a:pt x="587" y="412"/>
                  </a:lnTo>
                  <a:lnTo>
                    <a:pt x="527" y="410"/>
                  </a:lnTo>
                  <a:lnTo>
                    <a:pt x="466" y="406"/>
                  </a:lnTo>
                  <a:lnTo>
                    <a:pt x="407" y="400"/>
                  </a:lnTo>
                  <a:lnTo>
                    <a:pt x="348" y="392"/>
                  </a:lnTo>
                  <a:lnTo>
                    <a:pt x="289" y="382"/>
                  </a:lnTo>
                  <a:lnTo>
                    <a:pt x="233" y="371"/>
                  </a:lnTo>
                  <a:lnTo>
                    <a:pt x="180" y="357"/>
                  </a:lnTo>
                  <a:lnTo>
                    <a:pt x="130" y="341"/>
                  </a:lnTo>
                  <a:lnTo>
                    <a:pt x="82" y="324"/>
                  </a:lnTo>
                  <a:lnTo>
                    <a:pt x="39" y="303"/>
                  </a:lnTo>
                  <a:lnTo>
                    <a:pt x="0" y="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1E1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99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39" name="Picture 2" descr="The Trail Foundation oracle-logo - The Trail Foundation">
            <a:extLst>
              <a:ext uri="{FF2B5EF4-FFF2-40B4-BE49-F238E27FC236}">
                <a16:creationId xmlns:a16="http://schemas.microsoft.com/office/drawing/2014/main" id="{A5BB1BD5-C6C2-4397-A725-007EF723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3" y="4154823"/>
            <a:ext cx="1452371" cy="6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קובץ:Microsoft SQL server logo.png – ויקיפדיה">
            <a:extLst>
              <a:ext uri="{FF2B5EF4-FFF2-40B4-BE49-F238E27FC236}">
                <a16:creationId xmlns:a16="http://schemas.microsoft.com/office/drawing/2014/main" id="{15A9575A-30E4-4F22-A3C1-E7D2A631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97" y="2083871"/>
            <a:ext cx="917476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napshotting PostgreSQL databases with templates using Spring JDBC">
            <a:extLst>
              <a:ext uri="{FF2B5EF4-FFF2-40B4-BE49-F238E27FC236}">
                <a16:creationId xmlns:a16="http://schemas.microsoft.com/office/drawing/2014/main" id="{896301C4-EC19-4D3A-8A9E-CC7EC8EF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5" y="994983"/>
            <a:ext cx="835362" cy="9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MySQL logo PNG">
            <a:extLst>
              <a:ext uri="{FF2B5EF4-FFF2-40B4-BE49-F238E27FC236}">
                <a16:creationId xmlns:a16="http://schemas.microsoft.com/office/drawing/2014/main" id="{86417BE6-AF78-4CF3-87FD-2D8ACCFD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9" y="3218254"/>
            <a:ext cx="1030146" cy="53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5FBD89-418B-47D9-99DD-3A92F957A374}"/>
              </a:ext>
            </a:extLst>
          </p:cNvPr>
          <p:cNvCxnSpPr>
            <a:cxnSpLocks/>
          </p:cNvCxnSpPr>
          <p:nvPr/>
        </p:nvCxnSpPr>
        <p:spPr>
          <a:xfrm>
            <a:off x="6144768" y="2937055"/>
            <a:ext cx="660911" cy="586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E789256-B44F-4D34-B08E-EFC8DBC87F81}"/>
              </a:ext>
            </a:extLst>
          </p:cNvPr>
          <p:cNvGrpSpPr>
            <a:grpSpLocks noChangeAspect="1"/>
          </p:cNvGrpSpPr>
          <p:nvPr/>
        </p:nvGrpSpPr>
        <p:grpSpPr>
          <a:xfrm>
            <a:off x="6899094" y="1770253"/>
            <a:ext cx="976951" cy="1085113"/>
            <a:chOff x="2847944" y="2615154"/>
            <a:chExt cx="1350421" cy="1499931"/>
          </a:xfrm>
        </p:grpSpPr>
        <p:sp useBgFill="1">
          <p:nvSpPr>
            <p:cNvPr id="165" name="Freeform 19">
              <a:extLst>
                <a:ext uri="{FF2B5EF4-FFF2-40B4-BE49-F238E27FC236}">
                  <a16:creationId xmlns:a16="http://schemas.microsoft.com/office/drawing/2014/main" id="{CD2701F6-6BD5-40A9-90D2-8CC6063AB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944" y="2615154"/>
              <a:ext cx="1350421" cy="1499931"/>
            </a:xfrm>
            <a:custGeom>
              <a:avLst/>
              <a:gdLst>
                <a:gd name="T0" fmla="*/ 25174 w 25813"/>
                <a:gd name="T1" fmla="*/ 5184 h 29439"/>
                <a:gd name="T2" fmla="*/ 13719 w 25813"/>
                <a:gd name="T3" fmla="*/ 170 h 29439"/>
                <a:gd name="T4" fmla="*/ 12907 w 25813"/>
                <a:gd name="T5" fmla="*/ 0 h 29439"/>
                <a:gd name="T6" fmla="*/ 12094 w 25813"/>
                <a:gd name="T7" fmla="*/ 170 h 29439"/>
                <a:gd name="T8" fmla="*/ 2492 w 25813"/>
                <a:gd name="T9" fmla="*/ 4373 h 29439"/>
                <a:gd name="T10" fmla="*/ 0 w 25813"/>
                <a:gd name="T11" fmla="*/ 8184 h 29439"/>
                <a:gd name="T12" fmla="*/ 0 w 25813"/>
                <a:gd name="T13" fmla="*/ 23278 h 29439"/>
                <a:gd name="T14" fmla="*/ 639 w 25813"/>
                <a:gd name="T15" fmla="*/ 24255 h 29439"/>
                <a:gd name="T16" fmla="*/ 12094 w 25813"/>
                <a:gd name="T17" fmla="*/ 29269 h 29439"/>
                <a:gd name="T18" fmla="*/ 12907 w 25813"/>
                <a:gd name="T19" fmla="*/ 29439 h 29439"/>
                <a:gd name="T20" fmla="*/ 13719 w 25813"/>
                <a:gd name="T21" fmla="*/ 29269 h 29439"/>
                <a:gd name="T22" fmla="*/ 23321 w 25813"/>
                <a:gd name="T23" fmla="*/ 25066 h 29439"/>
                <a:gd name="T24" fmla="*/ 25813 w 25813"/>
                <a:gd name="T25" fmla="*/ 21256 h 29439"/>
                <a:gd name="T26" fmla="*/ 25813 w 25813"/>
                <a:gd name="T27" fmla="*/ 6161 h 29439"/>
                <a:gd name="T28" fmla="*/ 25174 w 25813"/>
                <a:gd name="T29" fmla="*/ 5184 h 29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13" h="29439">
                  <a:moveTo>
                    <a:pt x="25174" y="5184"/>
                  </a:moveTo>
                  <a:cubicBezTo>
                    <a:pt x="13719" y="170"/>
                    <a:pt x="13719" y="170"/>
                    <a:pt x="13719" y="170"/>
                  </a:cubicBezTo>
                  <a:cubicBezTo>
                    <a:pt x="13461" y="57"/>
                    <a:pt x="13188" y="0"/>
                    <a:pt x="12907" y="0"/>
                  </a:cubicBezTo>
                  <a:cubicBezTo>
                    <a:pt x="12625" y="0"/>
                    <a:pt x="12352" y="57"/>
                    <a:pt x="12094" y="170"/>
                  </a:cubicBezTo>
                  <a:cubicBezTo>
                    <a:pt x="2492" y="4373"/>
                    <a:pt x="2492" y="4373"/>
                    <a:pt x="2492" y="4373"/>
                  </a:cubicBezTo>
                  <a:cubicBezTo>
                    <a:pt x="978" y="5036"/>
                    <a:pt x="0" y="6531"/>
                    <a:pt x="0" y="8184"/>
                  </a:cubicBezTo>
                  <a:cubicBezTo>
                    <a:pt x="0" y="23278"/>
                    <a:pt x="0" y="23278"/>
                    <a:pt x="0" y="23278"/>
                  </a:cubicBezTo>
                  <a:cubicBezTo>
                    <a:pt x="0" y="23702"/>
                    <a:pt x="251" y="24085"/>
                    <a:pt x="639" y="24255"/>
                  </a:cubicBezTo>
                  <a:cubicBezTo>
                    <a:pt x="12094" y="29269"/>
                    <a:pt x="12094" y="29269"/>
                    <a:pt x="12094" y="29269"/>
                  </a:cubicBezTo>
                  <a:cubicBezTo>
                    <a:pt x="12352" y="29382"/>
                    <a:pt x="12625" y="29439"/>
                    <a:pt x="12907" y="29439"/>
                  </a:cubicBezTo>
                  <a:cubicBezTo>
                    <a:pt x="13188" y="29439"/>
                    <a:pt x="13462" y="29382"/>
                    <a:pt x="13719" y="29269"/>
                  </a:cubicBezTo>
                  <a:cubicBezTo>
                    <a:pt x="23321" y="25066"/>
                    <a:pt x="23321" y="25066"/>
                    <a:pt x="23321" y="25066"/>
                  </a:cubicBezTo>
                  <a:cubicBezTo>
                    <a:pt x="24835" y="24404"/>
                    <a:pt x="25813" y="22908"/>
                    <a:pt x="25813" y="21256"/>
                  </a:cubicBezTo>
                  <a:cubicBezTo>
                    <a:pt x="25813" y="6161"/>
                    <a:pt x="25813" y="6161"/>
                    <a:pt x="25813" y="6161"/>
                  </a:cubicBezTo>
                  <a:cubicBezTo>
                    <a:pt x="25813" y="5738"/>
                    <a:pt x="25562" y="5354"/>
                    <a:pt x="25174" y="5184"/>
                  </a:cubicBez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F3A95B56-A263-4C3E-AE59-5E26452C0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0285" y="2711323"/>
              <a:ext cx="1307592" cy="1307592"/>
            </a:xfrm>
            <a:prstGeom prst="rect">
              <a:avLst/>
            </a:prstGeom>
          </p:spPr>
        </p:pic>
      </p:grp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3466DC9D-7A22-4438-BE28-F505B128FF6D}"/>
              </a:ext>
            </a:extLst>
          </p:cNvPr>
          <p:cNvCxnSpPr>
            <a:cxnSpLocks/>
          </p:cNvCxnSpPr>
          <p:nvPr/>
        </p:nvCxnSpPr>
        <p:spPr>
          <a:xfrm>
            <a:off x="3291840" y="2940685"/>
            <a:ext cx="660911" cy="5861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E92132E4-1431-4788-876A-E965EB221FA5}"/>
              </a:ext>
            </a:extLst>
          </p:cNvPr>
          <p:cNvSpPr/>
          <p:nvPr/>
        </p:nvSpPr>
        <p:spPr>
          <a:xfrm>
            <a:off x="2830867" y="1096008"/>
            <a:ext cx="387821" cy="368209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bject 17">
            <a:extLst>
              <a:ext uri="{FF2B5EF4-FFF2-40B4-BE49-F238E27FC236}">
                <a16:creationId xmlns:a16="http://schemas.microsoft.com/office/drawing/2014/main" id="{57274305-0AB2-48EC-AB1E-DD390C4C0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6080" y="819277"/>
            <a:ext cx="1419971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rtl="0"/>
            <a:r>
              <a:rPr lang="en-US" sz="1400" b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with industry’s </a:t>
            </a:r>
            <a:br>
              <a:rPr lang="en-US" sz="1400" b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leading record management systems</a:t>
            </a:r>
            <a:endParaRPr sz="2800" b="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object 17">
            <a:extLst>
              <a:ext uri="{FF2B5EF4-FFF2-40B4-BE49-F238E27FC236}">
                <a16:creationId xmlns:a16="http://schemas.microsoft.com/office/drawing/2014/main" id="{149072D1-2968-4D29-9593-48BA8DCDBE5C}"/>
              </a:ext>
            </a:extLst>
          </p:cNvPr>
          <p:cNvSpPr txBox="1">
            <a:spLocks/>
          </p:cNvSpPr>
          <p:nvPr/>
        </p:nvSpPr>
        <p:spPr>
          <a:xfrm>
            <a:off x="2655109" y="3033300"/>
            <a:ext cx="160530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rtl="0"/>
            <a:r>
              <a:rPr lang="en-US" sz="1400" b="0" kern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Sync</a:t>
            </a:r>
            <a:endParaRPr lang="en-US" sz="2800" b="0" kern="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0" name="object 17">
            <a:extLst>
              <a:ext uri="{FF2B5EF4-FFF2-40B4-BE49-F238E27FC236}">
                <a16:creationId xmlns:a16="http://schemas.microsoft.com/office/drawing/2014/main" id="{37132463-CB1B-4076-8633-EA811899CCAF}"/>
              </a:ext>
            </a:extLst>
          </p:cNvPr>
          <p:cNvSpPr txBox="1">
            <a:spLocks/>
          </p:cNvSpPr>
          <p:nvPr/>
        </p:nvSpPr>
        <p:spPr>
          <a:xfrm>
            <a:off x="6041744" y="2620449"/>
            <a:ext cx="77455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rtl="0"/>
            <a:r>
              <a:rPr lang="en-US" sz="1400" b="0" i="1" kern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“Plug </a:t>
            </a:r>
          </a:p>
          <a:p>
            <a:pPr algn="ctr" rtl="0"/>
            <a:r>
              <a:rPr lang="en-US" sz="1400" b="0" i="1" kern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 rtl="0"/>
            <a:r>
              <a:rPr lang="en-US" sz="1400" b="0" i="1" kern="0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Play”</a:t>
            </a:r>
            <a:endParaRPr lang="en-US" sz="2800" b="0" i="1" kern="0" spc="-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5" name="Picture 174" descr="A picture containing text&#10;&#10;Description automatically generated">
            <a:extLst>
              <a:ext uri="{FF2B5EF4-FFF2-40B4-BE49-F238E27FC236}">
                <a16:creationId xmlns:a16="http://schemas.microsoft.com/office/drawing/2014/main" id="{B80334B9-889C-4144-9458-89EA74A372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20435" r="81348" b="22574"/>
          <a:stretch/>
        </p:blipFill>
        <p:spPr>
          <a:xfrm>
            <a:off x="8164166" y="2745505"/>
            <a:ext cx="415585" cy="416901"/>
          </a:xfrm>
          <a:prstGeom prst="rect">
            <a:avLst/>
          </a:prstGeom>
        </p:spPr>
      </p:pic>
      <p:pic>
        <p:nvPicPr>
          <p:cNvPr id="177" name="Picture 176" descr="A picture containing text&#10;&#10;Description automatically generated">
            <a:extLst>
              <a:ext uri="{FF2B5EF4-FFF2-40B4-BE49-F238E27FC236}">
                <a16:creationId xmlns:a16="http://schemas.microsoft.com/office/drawing/2014/main" id="{52A42652-5765-40B9-BC8F-D20F026E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19664" r="64227" b="23345"/>
          <a:stretch/>
        </p:blipFill>
        <p:spPr>
          <a:xfrm>
            <a:off x="8179775" y="2194600"/>
            <a:ext cx="415585" cy="416901"/>
          </a:xfrm>
          <a:prstGeom prst="rect">
            <a:avLst/>
          </a:prstGeom>
        </p:spPr>
      </p:pic>
      <p:pic>
        <p:nvPicPr>
          <p:cNvPr id="179" name="Picture 178" descr="A picture containing text&#10;&#10;Description automatically generated">
            <a:extLst>
              <a:ext uri="{FF2B5EF4-FFF2-40B4-BE49-F238E27FC236}">
                <a16:creationId xmlns:a16="http://schemas.microsoft.com/office/drawing/2014/main" id="{88877EC3-C0F0-4397-A71C-16492D7673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1298" r="51865" b="21711"/>
          <a:stretch/>
        </p:blipFill>
        <p:spPr>
          <a:xfrm>
            <a:off x="8249065" y="3306445"/>
            <a:ext cx="306316" cy="416901"/>
          </a:xfrm>
          <a:prstGeom prst="rect">
            <a:avLst/>
          </a:prstGeom>
        </p:spPr>
      </p:pic>
      <p:pic>
        <p:nvPicPr>
          <p:cNvPr id="181" name="Picture 180" descr="A picture containing text&#10;&#10;Description automatically generated">
            <a:extLst>
              <a:ext uri="{FF2B5EF4-FFF2-40B4-BE49-F238E27FC236}">
                <a16:creationId xmlns:a16="http://schemas.microsoft.com/office/drawing/2014/main" id="{113B217C-1C5E-44BA-8DF6-9DB2A74BD5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2" t="23355" r="34325" b="19653"/>
          <a:stretch/>
        </p:blipFill>
        <p:spPr>
          <a:xfrm>
            <a:off x="8172258" y="1697101"/>
            <a:ext cx="415586" cy="416902"/>
          </a:xfrm>
          <a:prstGeom prst="rect">
            <a:avLst/>
          </a:prstGeom>
        </p:spPr>
      </p:pic>
      <p:pic>
        <p:nvPicPr>
          <p:cNvPr id="183" name="Picture 182" descr="A picture containing text&#10;&#10;Description automatically generated">
            <a:extLst>
              <a:ext uri="{FF2B5EF4-FFF2-40B4-BE49-F238E27FC236}">
                <a16:creationId xmlns:a16="http://schemas.microsoft.com/office/drawing/2014/main" id="{19B29113-19AF-4073-920A-37157D106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5" t="21604" r="20839" b="24383"/>
          <a:stretch/>
        </p:blipFill>
        <p:spPr>
          <a:xfrm>
            <a:off x="8236243" y="3876871"/>
            <a:ext cx="351306" cy="3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21971"/>
            <a:ext cx="9144000" cy="5303520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 lang="en-CA" sz="1800" dirty="0">
              <a:solidFill>
                <a:schemeClr val="bg1"/>
              </a:solidFill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541884" y="428980"/>
            <a:ext cx="75583" cy="4127145"/>
          </a:xfrm>
          <a:custGeom>
            <a:avLst/>
            <a:gdLst/>
            <a:ahLst/>
            <a:cxnLst/>
            <a:rect l="l" t="t" r="r" b="b"/>
            <a:pathLst>
              <a:path h="4061460">
                <a:moveTo>
                  <a:pt x="0" y="0"/>
                </a:moveTo>
                <a:lnTo>
                  <a:pt x="0" y="4061124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769" y="204435"/>
            <a:ext cx="1040587" cy="47533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FDE77A-A0B3-485A-BCAE-89AE78C0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798" y="2247929"/>
            <a:ext cx="1353855" cy="15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29C5E42-B3D4-4738-BB8B-95A25C27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6512" y="1225204"/>
            <a:ext cx="1059769" cy="15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E159739-B141-4DB7-839C-8CCD1D26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4220" y="1221613"/>
            <a:ext cx="1079865" cy="15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014089C-1980-42D0-82F8-50671055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6894" y="1231894"/>
            <a:ext cx="1056430" cy="15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6EF1DD4-2C5E-43D5-B9D6-A90FE9799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98" y="2149315"/>
            <a:ext cx="1041353" cy="15203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3A1BA9E-8EE9-42B1-AA09-E2A758DC0E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07" y="3036868"/>
            <a:ext cx="1126203" cy="1520375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B278FF5-12DB-4CF5-B011-FF0CB2003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67" y="3021562"/>
            <a:ext cx="1059769" cy="1547263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39B40FE-A77D-4F84-B421-0E0782DFC9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02" y="3036868"/>
            <a:ext cx="1040587" cy="1519257"/>
          </a:xfrm>
          <a:prstGeom prst="rect">
            <a:avLst/>
          </a:prstGeom>
        </p:spPr>
      </p:pic>
      <p:sp>
        <p:nvSpPr>
          <p:cNvPr id="29" name="object 17">
            <a:extLst>
              <a:ext uri="{FF2B5EF4-FFF2-40B4-BE49-F238E27FC236}">
                <a16:creationId xmlns:a16="http://schemas.microsoft.com/office/drawing/2014/main" id="{18735989-C45C-48C0-968D-C9D11ABD30D7}"/>
              </a:ext>
            </a:extLst>
          </p:cNvPr>
          <p:cNvSpPr txBox="1">
            <a:spLocks/>
          </p:cNvSpPr>
          <p:nvPr/>
        </p:nvSpPr>
        <p:spPr>
          <a:xfrm>
            <a:off x="541884" y="391187"/>
            <a:ext cx="80748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5270" rtl="0"/>
            <a:r>
              <a:rPr lang="en-US" sz="2800" u="sng" kern="0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Our Catholic Customers</a:t>
            </a:r>
            <a:endParaRPr lang="en-US" sz="2800" u="sng" kern="0" spc="-10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9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-17304"/>
            <a:ext cx="9144000" cy="5166360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41884" y="391187"/>
            <a:ext cx="807481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5270" rtl="0"/>
            <a:r>
              <a:rPr lang="en-US" sz="2000" u="sng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</a:t>
            </a:r>
            <a:endParaRPr sz="2000" u="sng" spc="-10" dirty="0">
              <a:solidFill>
                <a:srgbClr val="F5F5F5"/>
              </a:solidFill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541884" y="428980"/>
            <a:ext cx="75583" cy="4127145"/>
          </a:xfrm>
          <a:custGeom>
            <a:avLst/>
            <a:gdLst/>
            <a:ahLst/>
            <a:cxnLst/>
            <a:rect l="l" t="t" r="r" b="b"/>
            <a:pathLst>
              <a:path h="4061460">
                <a:moveTo>
                  <a:pt x="0" y="0"/>
                </a:moveTo>
                <a:lnTo>
                  <a:pt x="0" y="4061124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769" y="204435"/>
            <a:ext cx="1040587" cy="4753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153888"/>
          </a:xfrm>
        </p:spPr>
        <p:txBody>
          <a:bodyPr/>
          <a:lstStyle/>
          <a:p>
            <a:fld id="{B6F15528-21DE-4FAA-801E-634DDDAF4B2B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348BE-7555-4CC0-8304-B4A3E8C63C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302" y="1058589"/>
            <a:ext cx="3134638" cy="1643977"/>
          </a:xfrm>
          <a:prstGeom prst="rect">
            <a:avLst/>
          </a:prstGeom>
          <a:ln w="12700">
            <a:solidFill>
              <a:srgbClr val="00F09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204CE-3ED7-485E-A7DD-456B80AB9F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874" y="1058589"/>
            <a:ext cx="2973559" cy="1648002"/>
          </a:xfrm>
          <a:prstGeom prst="rect">
            <a:avLst/>
          </a:prstGeom>
          <a:ln w="12700">
            <a:solidFill>
              <a:srgbClr val="00F09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429EEA-B4D3-4BEF-8BBB-F74C79C13E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243" y="3113945"/>
            <a:ext cx="3134638" cy="1539165"/>
          </a:xfrm>
          <a:prstGeom prst="rect">
            <a:avLst/>
          </a:prstGeom>
          <a:ln w="12700">
            <a:solidFill>
              <a:srgbClr val="00F09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56E257-FEDF-40C8-A6B4-703B3D1563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081" y="3113945"/>
            <a:ext cx="3053580" cy="1545812"/>
          </a:xfrm>
          <a:prstGeom prst="rect">
            <a:avLst/>
          </a:prstGeom>
          <a:ln w="12700">
            <a:solidFill>
              <a:srgbClr val="00F091"/>
            </a:solidFill>
          </a:ln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5B9CD7A6-2A69-4365-A857-F06EF6FB2F77}"/>
              </a:ext>
            </a:extLst>
          </p:cNvPr>
          <p:cNvSpPr txBox="1">
            <a:spLocks/>
          </p:cNvSpPr>
          <p:nvPr/>
        </p:nvSpPr>
        <p:spPr>
          <a:xfrm>
            <a:off x="1628302" y="709549"/>
            <a:ext cx="31346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5270" algn="ctr" rtl="0"/>
            <a:r>
              <a:rPr lang="en-US" sz="1800" i="1" kern="0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Web-Map</a:t>
            </a:r>
            <a:endParaRPr lang="en-US" sz="1800" i="1" kern="0" spc="-10" dirty="0">
              <a:solidFill>
                <a:srgbClr val="F5F5F5"/>
              </a:solidFill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0A323E1-4943-4367-AAE8-FB330DFFAA04}"/>
              </a:ext>
            </a:extLst>
          </p:cNvPr>
          <p:cNvSpPr txBox="1">
            <a:spLocks/>
          </p:cNvSpPr>
          <p:nvPr/>
        </p:nvSpPr>
        <p:spPr>
          <a:xfrm>
            <a:off x="5168114" y="709549"/>
            <a:ext cx="30711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5270" algn="ctr" rtl="0"/>
            <a:r>
              <a:rPr lang="en-US" sz="1800" i="1" kern="0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Crypt3D</a:t>
            </a:r>
            <a:endParaRPr lang="en-US" sz="1800" i="1" kern="0" spc="-10" dirty="0">
              <a:solidFill>
                <a:srgbClr val="F5F5F5"/>
              </a:solidFill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9F05C0DB-5AEE-42BC-92D4-EFA05B915805}"/>
              </a:ext>
            </a:extLst>
          </p:cNvPr>
          <p:cNvSpPr txBox="1">
            <a:spLocks/>
          </p:cNvSpPr>
          <p:nvPr/>
        </p:nvSpPr>
        <p:spPr>
          <a:xfrm>
            <a:off x="1620242" y="2773414"/>
            <a:ext cx="31346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5270" algn="ctr" rtl="0"/>
            <a:r>
              <a:rPr lang="en-US" sz="1800" i="1" kern="0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</a:t>
            </a:r>
            <a:endParaRPr lang="en-US" sz="1800" i="1" kern="0" spc="-10" dirty="0">
              <a:solidFill>
                <a:srgbClr val="F5F5F5"/>
              </a:solidFill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C392B657-9C5E-4CF8-90BE-10AD45F6AD29}"/>
              </a:ext>
            </a:extLst>
          </p:cNvPr>
          <p:cNvSpPr txBox="1">
            <a:spLocks/>
          </p:cNvSpPr>
          <p:nvPr/>
        </p:nvSpPr>
        <p:spPr>
          <a:xfrm>
            <a:off x="5150548" y="2752903"/>
            <a:ext cx="30711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400" b="1" i="0">
                <a:solidFill>
                  <a:srgbClr val="3A3A3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5270" algn="ctr" rtl="0"/>
            <a:r>
              <a:rPr lang="en-US" sz="1800" i="1" kern="0" spc="-60" dirty="0">
                <a:solidFill>
                  <a:srgbClr val="00F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Kiosk</a:t>
            </a:r>
            <a:endParaRPr lang="en-US" sz="1800" i="1" kern="0" spc="-10" dirty="0">
              <a:solidFill>
                <a:srgbClr val="F5F5F5"/>
              </a:solidFill>
            </a:endParaRPr>
          </a:p>
        </p:txBody>
      </p:sp>
      <p:pic>
        <p:nvPicPr>
          <p:cNvPr id="2" name="CCFW SS WebMap">
            <a:hlinkClick r:id="" action="ppaction://media"/>
            <a:extLst>
              <a:ext uri="{FF2B5EF4-FFF2-40B4-BE49-F238E27FC236}">
                <a16:creationId xmlns:a16="http://schemas.microsoft.com/office/drawing/2014/main" id="{5E245D6B-33F3-4BD0-A765-5A6E54D2E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8302" y="1059306"/>
            <a:ext cx="3134638" cy="1643260"/>
          </a:xfrm>
          <a:prstGeom prst="rect">
            <a:avLst/>
          </a:prstGeom>
        </p:spPr>
      </p:pic>
      <p:pic>
        <p:nvPicPr>
          <p:cNvPr id="4" name="CCFW SS Kiosk">
            <a:hlinkClick r:id="" action="ppaction://media"/>
            <a:extLst>
              <a:ext uri="{FF2B5EF4-FFF2-40B4-BE49-F238E27FC236}">
                <a16:creationId xmlns:a16="http://schemas.microsoft.com/office/drawing/2014/main" id="{EF304D70-7B8D-4D05-A42E-F33BBA0DE3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67096" y="3114010"/>
            <a:ext cx="3053580" cy="1545747"/>
          </a:xfrm>
          <a:prstGeom prst="rect">
            <a:avLst/>
          </a:prstGeom>
        </p:spPr>
      </p:pic>
      <p:pic>
        <p:nvPicPr>
          <p:cNvPr id="6" name="CCFW SS Dashboard">
            <a:hlinkClick r:id="" action="ppaction://media"/>
            <a:extLst>
              <a:ext uri="{FF2B5EF4-FFF2-40B4-BE49-F238E27FC236}">
                <a16:creationId xmlns:a16="http://schemas.microsoft.com/office/drawing/2014/main" id="{25BA36D7-F0AB-422F-8031-2AEF03CC794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9258" y="3113945"/>
            <a:ext cx="3134638" cy="1539165"/>
          </a:xfrm>
          <a:prstGeom prst="rect">
            <a:avLst/>
          </a:prstGeom>
        </p:spPr>
      </p:pic>
      <p:pic>
        <p:nvPicPr>
          <p:cNvPr id="8" name="CCFW SS Crypt3D">
            <a:hlinkClick r:id="" action="ppaction://media"/>
            <a:extLst>
              <a:ext uri="{FF2B5EF4-FFF2-40B4-BE49-F238E27FC236}">
                <a16:creationId xmlns:a16="http://schemas.microsoft.com/office/drawing/2014/main" id="{3A124921-1771-4E76-8BDC-11CF4461662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16874" y="1061710"/>
            <a:ext cx="2973559" cy="16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58" y="-143"/>
            <a:ext cx="9146258" cy="5165867"/>
          </a:xfrm>
          <a:custGeom>
            <a:avLst/>
            <a:gdLst/>
            <a:ahLst/>
            <a:cxnLst/>
            <a:rect l="l" t="t" r="r" b="b"/>
            <a:pathLst>
              <a:path w="9135110" h="5144135">
                <a:moveTo>
                  <a:pt x="0" y="5143682"/>
                </a:moveTo>
                <a:lnTo>
                  <a:pt x="9135008" y="5143682"/>
                </a:lnTo>
                <a:lnTo>
                  <a:pt x="9135008" y="67"/>
                </a:lnTo>
                <a:lnTo>
                  <a:pt x="0" y="67"/>
                </a:lnTo>
                <a:lnTo>
                  <a:pt x="0" y="5143682"/>
                </a:lnTo>
              </a:path>
            </a:pathLst>
          </a:custGeom>
          <a:solidFill>
            <a:srgbClr val="3A3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2512" y="2284340"/>
            <a:ext cx="3412490" cy="59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b="1" dirty="0">
                <a:solidFill>
                  <a:srgbClr val="F5F5F5"/>
                </a:solidFill>
                <a:latin typeface="Arial"/>
                <a:cs typeface="Arial"/>
              </a:rPr>
              <a:t>THANK</a:t>
            </a:r>
            <a:r>
              <a:rPr sz="4500" b="1" spc="35" dirty="0">
                <a:solidFill>
                  <a:srgbClr val="F5F5F5"/>
                </a:solidFill>
                <a:latin typeface="Times New Roman"/>
                <a:cs typeface="Times New Roman"/>
              </a:rPr>
              <a:t> </a:t>
            </a:r>
            <a:r>
              <a:rPr sz="4500" b="1" spc="-35" dirty="0">
                <a:solidFill>
                  <a:srgbClr val="F5F5F5"/>
                </a:solidFill>
                <a:latin typeface="Arial"/>
                <a:cs typeface="Arial"/>
              </a:rPr>
              <a:t>YOU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1749" y="2386966"/>
            <a:ext cx="0" cy="416559"/>
          </a:xfrm>
          <a:custGeom>
            <a:avLst/>
            <a:gdLst/>
            <a:ahLst/>
            <a:cxnLst/>
            <a:rect l="l" t="t" r="r" b="b"/>
            <a:pathLst>
              <a:path h="416560">
                <a:moveTo>
                  <a:pt x="0" y="0"/>
                </a:moveTo>
                <a:lnTo>
                  <a:pt x="0" y="416064"/>
                </a:lnTo>
              </a:path>
            </a:pathLst>
          </a:custGeom>
          <a:ln w="63499">
            <a:solidFill>
              <a:srgbClr val="00F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3654" y="4425460"/>
            <a:ext cx="784834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Locust Lane, East Rutherford, NJ 07073 | Tel: 973-928-8718 | Fax: 973-778-0027 Email: </a:t>
            </a:r>
            <a:r>
              <a:rPr sz="16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info@beharmapping.com </a:t>
            </a:r>
            <a:r>
              <a:rPr sz="16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sz="16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www.beharmapping.com</a:t>
            </a:r>
            <a:endParaRPr sz="16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8925"/>
            <a:ext cx="2293807" cy="12627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5F5F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3377</TotalTime>
  <Words>170</Words>
  <Application>Microsoft Office PowerPoint</Application>
  <PresentationFormat>Custom</PresentationFormat>
  <Paragraphs>33</Paragraphs>
  <Slides>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Wingdings</vt:lpstr>
      <vt:lpstr>Office Theme</vt:lpstr>
      <vt:lpstr>PowerPoint Presentation</vt:lpstr>
      <vt:lpstr>Capabilities</vt:lpstr>
      <vt:lpstr>Technology</vt:lpstr>
      <vt:lpstr>Integration with industry’s  leading record management systems</vt:lpstr>
      <vt:lpstr>PowerPoint Presentation</vt:lpstr>
      <vt:lpstr>Products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Liran Masas</cp:lastModifiedBy>
  <cp:revision>138</cp:revision>
  <dcterms:created xsi:type="dcterms:W3CDTF">2017-03-20T16:23:27Z</dcterms:created>
  <dcterms:modified xsi:type="dcterms:W3CDTF">2022-01-12T23:43:58Z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2017-03-20T00:00:00Z</vt:filetime>
  </property>
  <property fmtid="{D5CDD505-2E9C-101B-9397-08002B2CF9AE}" pid="3" name="LastSaved">
    <vt:filetime>2017-03-20T00:00:00Z</vt:filetime>
  </property>
</Properties>
</file>