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3F6A"/>
    <a:srgbClr val="0840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22"/>
    <p:restoredTop sz="94676"/>
  </p:normalViewPr>
  <p:slideViewPr>
    <p:cSldViewPr snapToGrid="0" snapToObjects="1">
      <p:cViewPr varScale="1">
        <p:scale>
          <a:sx n="117" d="100"/>
          <a:sy n="117" d="100"/>
        </p:scale>
        <p:origin x="176" y="1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5B8AC-6FB6-494C-88A7-32D03740F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B7C0AD-0043-8E48-8783-D5518EA2C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8B075-A532-C248-BF11-370120605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CC4B7-224A-CD4E-BD14-3BEE98133A16}" type="datetimeFigureOut">
              <a:rPr lang="en-US" smtClean="0"/>
              <a:t>1/17/22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48A8BD-38B8-8E44-90D4-57E6E8B8D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7169A-0C42-7045-B17A-73D27CEDF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6A13-F8FF-5741-A5D9-8C28124D0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32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5CD70-CE13-3346-B025-C5D5F6C8D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89301C-9639-2345-8BCC-F9D23E067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D8FF4-924A-9544-A5C1-7ED9D56E3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CC4B7-224A-CD4E-BD14-3BEE98133A16}" type="datetimeFigureOut">
              <a:rPr lang="en-US" smtClean="0"/>
              <a:t>1/17/22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183B9-BFCE-E243-A522-D4EE7853C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A8636-05D0-2B41-93C4-EF6D207F9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6A13-F8FF-5741-A5D9-8C28124D0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73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120A7E-DB7C-A240-B04C-02FB51A828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29F735-EAA8-FD46-A6F9-B295D02F5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EBB90-0BC1-B24D-AF14-05A9DACCC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CC4B7-224A-CD4E-BD14-3BEE98133A16}" type="datetimeFigureOut">
              <a:rPr lang="en-US" smtClean="0"/>
              <a:t>1/17/22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980CE3-4BB8-334A-B0C9-ADCB0DCBF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92C2E-154F-3F48-B104-EAF91F22F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6A13-F8FF-5741-A5D9-8C28124D0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9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5198-35E8-4143-84DF-4C37B61BC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C88F8-1187-304B-8AA2-37A1E1479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F336F-B800-FC49-9521-D402B9927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CC4B7-224A-CD4E-BD14-3BEE98133A16}" type="datetimeFigureOut">
              <a:rPr lang="en-US" smtClean="0"/>
              <a:t>1/17/22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00D02-ED85-9A46-B187-D63038083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612BA-41A3-B942-8BEE-DADB8D639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6A13-F8FF-5741-A5D9-8C28124D0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17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9BA4-2901-B34D-95B8-C9451A597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D0528-1EFC-894E-815C-5F40D9141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46001-01D0-3A44-B509-66B168EB0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CC4B7-224A-CD4E-BD14-3BEE98133A16}" type="datetimeFigureOut">
              <a:rPr lang="en-US" smtClean="0"/>
              <a:t>1/17/22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3B6C-2709-2B47-A402-AB94CE395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AE2D8-AD33-D145-BA40-AA984D766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6A13-F8FF-5741-A5D9-8C28124D0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15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97FEF-DA2A-6041-926D-42AB7C476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4CD52-8402-E74A-9C68-423ED61D76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778B22-A0D6-3248-881D-0EF4BBD58A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1578F9-C3E5-E141-959A-1EE7B151B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CC4B7-224A-CD4E-BD14-3BEE98133A16}" type="datetimeFigureOut">
              <a:rPr lang="en-US" smtClean="0"/>
              <a:t>1/17/22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CB758-4887-B346-8282-CA9620021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0D9D71-51EF-7F4A-BC67-1D1FBD635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6A13-F8FF-5741-A5D9-8C28124D0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00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D5792-F7C6-FA44-A15B-C2E4A5874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C1A08-BC88-8C43-86D9-6B92FF580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52F44C-C737-0C4E-84A8-A56DEFBB9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D34898-09BD-6549-A207-1C892E3AC9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8AA286-D344-AB4A-B334-48BD1D1EE1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50401D-33C1-E24C-8DCD-834773DBA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CC4B7-224A-CD4E-BD14-3BEE98133A16}" type="datetimeFigureOut">
              <a:rPr lang="en-US" smtClean="0"/>
              <a:t>1/17/22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C5B09C-A81B-AD4A-936A-051857D9D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EC920E-669C-184C-BC34-00A1995EE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6A13-F8FF-5741-A5D9-8C28124D0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91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3CDD3-F32E-6B42-B619-19F0BADA1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188537-9805-FE42-B15E-7833A7B9A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CC4B7-224A-CD4E-BD14-3BEE98133A16}" type="datetimeFigureOut">
              <a:rPr lang="en-US" smtClean="0"/>
              <a:t>1/17/22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5C17D0-6863-2947-B3C5-6BE04667F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8C3671-7A2E-174F-A949-97572981E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6A13-F8FF-5741-A5D9-8C28124D0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96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037D15-90A6-344A-8AD9-8A3082E1A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CC4B7-224A-CD4E-BD14-3BEE98133A16}" type="datetimeFigureOut">
              <a:rPr lang="en-US" smtClean="0"/>
              <a:t>1/17/22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8E6D01-3EB9-4645-9F16-170CE3350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F53ACE-281A-3347-88F2-3D4D6A8B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6A13-F8FF-5741-A5D9-8C28124D0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097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BFE8D-63B1-4340-8DFD-0792E3C23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1CBB1-B0E4-B34E-878C-7E1CD66F5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3BE449-48EC-9B45-8DFB-C8C98868C6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E6B1FC-31A3-574C-88F1-EE3A4F1B3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CC4B7-224A-CD4E-BD14-3BEE98133A16}" type="datetimeFigureOut">
              <a:rPr lang="en-US" smtClean="0"/>
              <a:t>1/17/22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89681B-0D65-964F-AD76-364585689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1957D4-F920-DC49-8046-D466243C9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6A13-F8FF-5741-A5D9-8C28124D0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61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D1561-3D9F-BA48-8C92-C35B72AC2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66EDB6-7E86-7347-BAFB-BAF9678C08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E2368E-7504-1144-B58B-9F93F2FC3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B695A8-D491-3643-BAC5-E1E02860E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CC4B7-224A-CD4E-BD14-3BEE98133A16}" type="datetimeFigureOut">
              <a:rPr lang="en-US" smtClean="0"/>
              <a:t>1/17/22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51BAE8-F440-394B-8F92-7BCA14ABA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3D4121-56E6-E64B-B70D-ABCC1C39E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6A13-F8FF-5741-A5D9-8C28124D0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3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C5AB73-9505-DF4E-B2F1-17CE8DCE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D1AB81-18E7-FD45-B336-B3CD08667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33A4F-1B28-594C-B1C7-FF380540B7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CC4B7-224A-CD4E-BD14-3BEE98133A16}" type="datetimeFigureOut">
              <a:rPr lang="en-US" smtClean="0"/>
              <a:t>1/17/22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15593-2B74-4349-99EE-4509BFFC9B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684A9-9263-C246-A7AF-2DCC01B7B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F6A13-F8FF-5741-A5D9-8C28124D0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101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612B1-73AA-054C-BF37-67B89B62C1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0C51A2-237E-5242-8854-28A14D2C71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A3F6A"/>
                </a:solidFill>
              </a:rPr>
              <a:t>We didn’t miss a beat in 2021!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FBAED2E-F5C1-234A-B481-6AC938329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774" y="475761"/>
            <a:ext cx="6792224" cy="2789340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CC8CE18F-B354-A444-BAA5-FBFE22B47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669972"/>
            <a:ext cx="12191999" cy="1736725"/>
          </a:xfrm>
          <a:prstGeom prst="rect">
            <a:avLst/>
          </a:prstGeom>
        </p:spPr>
      </p:pic>
      <p:pic>
        <p:nvPicPr>
          <p:cNvPr id="9" name="Picture 8" descr="A person holding a flower&#10;&#10;Description automatically generated with low confidence">
            <a:extLst>
              <a:ext uri="{FF2B5EF4-FFF2-40B4-BE49-F238E27FC236}">
                <a16:creationId xmlns:a16="http://schemas.microsoft.com/office/drawing/2014/main" id="{E9A196CA-CBC3-7045-B6B4-1FA2E1286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27817" y="992982"/>
            <a:ext cx="3979636" cy="521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69EDCFD6-9829-F446-8A0F-BC70EDF29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3808" y="4865007"/>
            <a:ext cx="13931799" cy="22324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8C1E7A-6502-964B-8A66-5935D8C0C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0A3F6A"/>
                </a:solidFill>
              </a:rPr>
              <a:t>Frames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DBAEC2-8F8B-3F4B-B2DF-8A0A2F028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584" y="1142994"/>
            <a:ext cx="3110844" cy="3657599"/>
          </a:xfrm>
          <a:prstGeom prst="rect">
            <a:avLst/>
          </a:prstGeom>
        </p:spPr>
      </p:pic>
      <p:pic>
        <p:nvPicPr>
          <p:cNvPr id="15" name="Content Placeholder 14" descr="A picture containing text&#10;&#10;Description automatically generated">
            <a:extLst>
              <a:ext uri="{FF2B5EF4-FFF2-40B4-BE49-F238E27FC236}">
                <a16:creationId xmlns:a16="http://schemas.microsoft.com/office/drawing/2014/main" id="{3579F07E-0464-0E42-9A91-029E7D641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00741" y="1922350"/>
            <a:ext cx="7602265" cy="2752040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6A86110-CC41-3A43-B343-C83D6E6E0AE1}"/>
              </a:ext>
            </a:extLst>
          </p:cNvPr>
          <p:cNvSpPr txBox="1"/>
          <p:nvPr/>
        </p:nvSpPr>
        <p:spPr>
          <a:xfrm>
            <a:off x="8834992" y="612648"/>
            <a:ext cx="2188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A3F6A"/>
                </a:solidFill>
              </a:rPr>
              <a:t>New in 2020!</a:t>
            </a:r>
          </a:p>
        </p:txBody>
      </p:sp>
    </p:spTree>
    <p:extLst>
      <p:ext uri="{BB962C8B-B14F-4D97-AF65-F5344CB8AC3E}">
        <p14:creationId xmlns:p14="http://schemas.microsoft.com/office/powerpoint/2010/main" val="193683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C1E7A-6502-964B-8A66-5935D8C0C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018" y="4059237"/>
            <a:ext cx="4060371" cy="132556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08406B"/>
                </a:solidFill>
              </a:rPr>
              <a:t>Name Plaques</a:t>
            </a:r>
          </a:p>
        </p:txBody>
      </p:sp>
      <p:pic>
        <p:nvPicPr>
          <p:cNvPr id="6" name="Content Placeholder 5" descr="A vase with a picture of a person on it&#10;&#10;Description automatically generated with low confidence">
            <a:extLst>
              <a:ext uri="{FF2B5EF4-FFF2-40B4-BE49-F238E27FC236}">
                <a16:creationId xmlns:a16="http://schemas.microsoft.com/office/drawing/2014/main" id="{0857C539-3F18-3947-866D-6B97417CC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2366" y="1027906"/>
            <a:ext cx="5521434" cy="5120437"/>
          </a:xfrm>
          <a:effectLst>
            <a:outerShdw blurRad="218182" dist="444698" dir="11220000" sx="19889" sy="19889" algn="ctr" rotWithShape="0">
              <a:srgbClr val="000000">
                <a:alpha val="77406"/>
              </a:srgbClr>
            </a:outerShdw>
          </a:effec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1043680-F0EE-7143-9C7E-100EBA312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54" y="1473200"/>
            <a:ext cx="47625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92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612B1-73AA-054C-BF37-67B89B62C1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0C51A2-237E-5242-8854-28A14D2C71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95952"/>
            <a:ext cx="9144000" cy="87233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A3F6A"/>
                </a:solidFill>
              </a:rPr>
              <a:t>Thank you for your business in 2021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FBAED2E-F5C1-234A-B481-6AC938329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774" y="475761"/>
            <a:ext cx="6792224" cy="2789340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CC8CE18F-B354-A444-BAA5-FBFE22B47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669972"/>
            <a:ext cx="12191999" cy="1736725"/>
          </a:xfrm>
          <a:prstGeom prst="rect">
            <a:avLst/>
          </a:prstGeom>
        </p:spPr>
      </p:pic>
      <p:pic>
        <p:nvPicPr>
          <p:cNvPr id="9" name="Picture 8" descr="A person holding a flower&#10;&#10;Description automatically generated with low confidence">
            <a:extLst>
              <a:ext uri="{FF2B5EF4-FFF2-40B4-BE49-F238E27FC236}">
                <a16:creationId xmlns:a16="http://schemas.microsoft.com/office/drawing/2014/main" id="{E9A196CA-CBC3-7045-B6B4-1FA2E1286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27817" y="992982"/>
            <a:ext cx="3979636" cy="521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3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22</Words>
  <Application>Microsoft Macintosh PowerPoint</Application>
  <PresentationFormat>Widescreen</PresentationFormat>
  <Paragraphs>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Frames</vt:lpstr>
      <vt:lpstr>Name Plaques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Neal</dc:creator>
  <cp:lastModifiedBy>Scott Neal</cp:lastModifiedBy>
  <cp:revision>1</cp:revision>
  <dcterms:created xsi:type="dcterms:W3CDTF">2022-01-17T18:08:07Z</dcterms:created>
  <dcterms:modified xsi:type="dcterms:W3CDTF">2022-01-17T19:02:52Z</dcterms:modified>
</cp:coreProperties>
</file>