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b2b19de7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0b2b19de7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b2b19de7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b2b19de7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b2b19de7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b2b19de7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b2b19de7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b2b19de7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011" y="723250"/>
            <a:ext cx="6851973" cy="369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