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0"/>
  </p:notesMasterIdLst>
  <p:sldIdLst>
    <p:sldId id="404" r:id="rId5"/>
    <p:sldId id="430" r:id="rId6"/>
    <p:sldId id="330" r:id="rId7"/>
    <p:sldId id="409" r:id="rId8"/>
    <p:sldId id="42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60646A"/>
    <a:srgbClr val="0672B4"/>
    <a:srgbClr val="80B3B3"/>
    <a:srgbClr val="B31D73"/>
    <a:srgbClr val="3C3F42"/>
    <a:srgbClr val="D42228"/>
    <a:srgbClr val="FFAC43"/>
    <a:srgbClr val="1CBBB4"/>
    <a:srgbClr val="00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0"/>
    <p:restoredTop sz="94694" autoAdjust="0"/>
  </p:normalViewPr>
  <p:slideViewPr>
    <p:cSldViewPr snapToGrid="0" snapToObjects="1">
      <p:cViewPr varScale="1">
        <p:scale>
          <a:sx n="121" d="100"/>
          <a:sy n="121" d="100"/>
        </p:scale>
        <p:origin x="984" y="176"/>
      </p:cViewPr>
      <p:guideLst>
        <p:guide orient="horz" pos="2160"/>
        <p:guide pos="3840"/>
      </p:guideLst>
    </p:cSldViewPr>
  </p:slideViewPr>
  <p:notesTextViewPr>
    <p:cViewPr>
      <p:scale>
        <a:sx n="55" d="100"/>
        <a:sy n="5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BB884-7480-CF4F-951B-AADEE7AB6BBE}" type="doc">
      <dgm:prSet loTypeId="urn:microsoft.com/office/officeart/2005/8/layout/hProcess4" loCatId="" qsTypeId="urn:microsoft.com/office/officeart/2005/8/quickstyle/simple4" qsCatId="simple" csTypeId="urn:microsoft.com/office/officeart/2005/8/colors/colorful1" csCatId="colorful" phldr="1"/>
      <dgm:spPr/>
      <dgm:t>
        <a:bodyPr/>
        <a:lstStyle/>
        <a:p>
          <a:endParaRPr lang="en-US"/>
        </a:p>
      </dgm:t>
    </dgm:pt>
    <dgm:pt modelId="{7CAF626C-5663-CE40-978D-D23933A82182}">
      <dgm:prSet phldrT="[Text]" custT="1"/>
      <dgm:spPr>
        <a:solidFill>
          <a:srgbClr val="80B3B3"/>
        </a:solidFill>
      </dgm:spPr>
      <dgm:t>
        <a:bodyPr/>
        <a:lstStyle/>
        <a:p>
          <a:r>
            <a:rPr lang="en-US" sz="1300" b="0" i="0" dirty="0">
              <a:solidFill>
                <a:schemeClr val="bg1"/>
              </a:solidFill>
              <a:latin typeface="Roboto" panose="02000000000000000000" pitchFamily="2" charset="0"/>
              <a:ea typeface="Roboto" panose="02000000000000000000" pitchFamily="2" charset="0"/>
              <a:cs typeface="Roboto" panose="02000000000000000000" pitchFamily="2" charset="0"/>
            </a:rPr>
            <a:t>Prospect</a:t>
          </a:r>
        </a:p>
      </dgm:t>
    </dgm:pt>
    <dgm:pt modelId="{9D473BDA-5EC4-874D-B675-A825B686388D}" type="parTrans" cxnId="{85BFA9D1-2705-0747-B9CA-AE1ED4232135}">
      <dgm:prSet/>
      <dgm:spPr/>
      <dgm:t>
        <a:bodyPr/>
        <a:lstStyle/>
        <a:p>
          <a:endParaRPr lang="en-US" b="0" i="0">
            <a:solidFill>
              <a:schemeClr val="tx1"/>
            </a:solidFill>
            <a:latin typeface="Roboto Lt" charset="0"/>
            <a:ea typeface="Roboto Lt" charset="0"/>
            <a:cs typeface="Roboto Lt" charset="0"/>
          </a:endParaRPr>
        </a:p>
      </dgm:t>
    </dgm:pt>
    <dgm:pt modelId="{72CD6A65-DA50-0641-9F10-3B173B5823A2}" type="sibTrans" cxnId="{85BFA9D1-2705-0747-B9CA-AE1ED4232135}">
      <dgm:prSet/>
      <dgm:spPr>
        <a:solidFill>
          <a:srgbClr val="80B3B3"/>
        </a:solidFill>
      </dgm:spPr>
      <dgm:t>
        <a:bodyPr/>
        <a:lstStyle/>
        <a:p>
          <a:endParaRPr lang="en-US" b="0" i="0">
            <a:solidFill>
              <a:schemeClr val="tx1"/>
            </a:solidFill>
            <a:latin typeface="Roboto Lt" charset="0"/>
            <a:ea typeface="Roboto Lt" charset="0"/>
            <a:cs typeface="Roboto Lt" charset="0"/>
          </a:endParaRPr>
        </a:p>
      </dgm:t>
    </dgm:pt>
    <dgm:pt modelId="{3A971F4D-84E8-BF47-8568-6D5A6851BEFD}">
      <dgm:prSet phldrT="[Text]" custT="1"/>
      <dgm:spPr>
        <a:ln w="9525">
          <a:solidFill>
            <a:srgbClr val="3C3F42"/>
          </a:solidFill>
        </a:ln>
      </dgm:spPr>
      <dgm:t>
        <a:bodyPr anchor="ctr"/>
        <a:lstStyle/>
        <a:p>
          <a:endParaRPr lang="en-US" sz="1000" b="0" i="0" dirty="0">
            <a:solidFill>
              <a:srgbClr val="3C3F42"/>
            </a:solidFill>
            <a:latin typeface="Roboto Lt" panose="02000000000000000000" pitchFamily="2" charset="0"/>
            <a:ea typeface="Roboto Lt" panose="02000000000000000000" pitchFamily="2" charset="0"/>
            <a:cs typeface="Roboto Lt" panose="02000000000000000000" pitchFamily="2" charset="0"/>
          </a:endParaRPr>
        </a:p>
      </dgm:t>
    </dgm:pt>
    <dgm:pt modelId="{F4ED6B49-CB5E-6D45-B759-EFD35809350F}" type="parTrans" cxnId="{E6CB43B6-59E4-5043-9C10-AD0D890B305E}">
      <dgm:prSet/>
      <dgm:spPr/>
      <dgm:t>
        <a:bodyPr/>
        <a:lstStyle/>
        <a:p>
          <a:endParaRPr lang="en-US" b="0" i="0">
            <a:solidFill>
              <a:schemeClr val="tx1"/>
            </a:solidFill>
            <a:latin typeface="Roboto Lt" charset="0"/>
            <a:ea typeface="Roboto Lt" charset="0"/>
            <a:cs typeface="Roboto Lt" charset="0"/>
          </a:endParaRPr>
        </a:p>
      </dgm:t>
    </dgm:pt>
    <dgm:pt modelId="{592F0520-9407-EE47-8E4E-B4DB98124EE6}" type="sibTrans" cxnId="{E6CB43B6-59E4-5043-9C10-AD0D890B305E}">
      <dgm:prSet/>
      <dgm:spPr/>
      <dgm:t>
        <a:bodyPr/>
        <a:lstStyle/>
        <a:p>
          <a:endParaRPr lang="en-US" b="0" i="0">
            <a:solidFill>
              <a:schemeClr val="tx1"/>
            </a:solidFill>
            <a:latin typeface="Roboto Lt" charset="0"/>
            <a:ea typeface="Roboto Lt" charset="0"/>
            <a:cs typeface="Roboto Lt" charset="0"/>
          </a:endParaRPr>
        </a:p>
      </dgm:t>
    </dgm:pt>
    <dgm:pt modelId="{09B6317E-2B27-D84B-A68E-56CA9884B39C}">
      <dgm:prSet phldrT="[Text]"/>
      <dgm:spPr>
        <a:solidFill>
          <a:srgbClr val="80B3B3"/>
        </a:solidFill>
      </dgm:spPr>
      <dgm:t>
        <a:bodyPr/>
        <a:lstStyle/>
        <a:p>
          <a:r>
            <a:rPr lang="en-US" b="0" i="0" dirty="0">
              <a:solidFill>
                <a:schemeClr val="bg1"/>
              </a:solidFill>
              <a:latin typeface="Roboto" panose="02000000000000000000" pitchFamily="2" charset="0"/>
              <a:ea typeface="Roboto" panose="02000000000000000000" pitchFamily="2" charset="0"/>
              <a:cs typeface="Roboto" panose="02000000000000000000" pitchFamily="2" charset="0"/>
            </a:rPr>
            <a:t>Salesperson</a:t>
          </a:r>
        </a:p>
      </dgm:t>
    </dgm:pt>
    <dgm:pt modelId="{09F2E371-F14B-D749-833F-B34B24FD61A7}" type="parTrans" cxnId="{FA99A559-36E2-FB45-B2C0-331386BDBB41}">
      <dgm:prSet/>
      <dgm:spPr/>
      <dgm:t>
        <a:bodyPr/>
        <a:lstStyle/>
        <a:p>
          <a:endParaRPr lang="en-US" b="0" i="0">
            <a:solidFill>
              <a:schemeClr val="tx1"/>
            </a:solidFill>
            <a:latin typeface="Roboto Lt" charset="0"/>
            <a:ea typeface="Roboto Lt" charset="0"/>
            <a:cs typeface="Roboto Lt" charset="0"/>
          </a:endParaRPr>
        </a:p>
      </dgm:t>
    </dgm:pt>
    <dgm:pt modelId="{D357144A-BE5A-A346-975A-07460827B3F4}" type="sibTrans" cxnId="{FA99A559-36E2-FB45-B2C0-331386BDBB41}">
      <dgm:prSet/>
      <dgm:spPr>
        <a:solidFill>
          <a:srgbClr val="80B3B3"/>
        </a:solidFill>
      </dgm:spPr>
      <dgm:t>
        <a:bodyPr/>
        <a:lstStyle/>
        <a:p>
          <a:endParaRPr lang="en-US" b="0" i="0">
            <a:solidFill>
              <a:schemeClr val="tx1"/>
            </a:solidFill>
            <a:latin typeface="Roboto Lt" charset="0"/>
            <a:ea typeface="Roboto Lt" charset="0"/>
            <a:cs typeface="Roboto Lt" charset="0"/>
          </a:endParaRPr>
        </a:p>
      </dgm:t>
    </dgm:pt>
    <dgm:pt modelId="{B618B4FC-1CA0-7247-8938-69FA907C8521}">
      <dgm:prSet phldrT="[Text]" custT="1"/>
      <dgm:spPr>
        <a:ln>
          <a:solidFill>
            <a:srgbClr val="3C3F42"/>
          </a:solidFill>
        </a:ln>
      </dgm:spPr>
      <dgm:t>
        <a:bodyPr anchor="ctr"/>
        <a:lstStyle/>
        <a:p>
          <a:r>
            <a:rPr lang="en-CA" sz="1000" b="0" i="0" dirty="0">
              <a:solidFill>
                <a:srgbClr val="3C3F42"/>
              </a:solidFill>
              <a:latin typeface="Roboto Lt" panose="02000000000000000000" pitchFamily="2" charset="0"/>
            </a:rPr>
            <a:t>Sticky note</a:t>
          </a:r>
          <a:endParaRPr lang="en-US" sz="1000" b="0" i="0" dirty="0">
            <a:solidFill>
              <a:srgbClr val="3C3F42"/>
            </a:solidFill>
            <a:latin typeface="Roboto Lt" panose="02000000000000000000" pitchFamily="2" charset="0"/>
            <a:ea typeface="Roboto Lt" panose="02000000000000000000" pitchFamily="2" charset="0"/>
            <a:cs typeface="Roboto Lt" panose="02000000000000000000" pitchFamily="2" charset="0"/>
          </a:endParaRPr>
        </a:p>
      </dgm:t>
    </dgm:pt>
    <dgm:pt modelId="{6F8486BF-6BCA-DA45-8DE6-AE06231E3C0B}" type="parTrans" cxnId="{1BDFB8BB-C463-C840-869B-2737103B84E8}">
      <dgm:prSet/>
      <dgm:spPr/>
      <dgm:t>
        <a:bodyPr/>
        <a:lstStyle/>
        <a:p>
          <a:endParaRPr lang="en-US" b="0" i="0">
            <a:solidFill>
              <a:schemeClr val="tx1"/>
            </a:solidFill>
            <a:latin typeface="Roboto Lt" charset="0"/>
            <a:ea typeface="Roboto Lt" charset="0"/>
            <a:cs typeface="Roboto Lt" charset="0"/>
          </a:endParaRPr>
        </a:p>
      </dgm:t>
    </dgm:pt>
    <dgm:pt modelId="{75D56C29-73EF-6549-969F-90A8827A24A3}" type="sibTrans" cxnId="{1BDFB8BB-C463-C840-869B-2737103B84E8}">
      <dgm:prSet/>
      <dgm:spPr/>
      <dgm:t>
        <a:bodyPr/>
        <a:lstStyle/>
        <a:p>
          <a:endParaRPr lang="en-US" b="0" i="0">
            <a:solidFill>
              <a:schemeClr val="tx1"/>
            </a:solidFill>
            <a:latin typeface="Roboto Lt" charset="0"/>
            <a:ea typeface="Roboto Lt" charset="0"/>
            <a:cs typeface="Roboto Lt" charset="0"/>
          </a:endParaRPr>
        </a:p>
      </dgm:t>
    </dgm:pt>
    <dgm:pt modelId="{539F2FF6-7EC6-BD4B-B2D9-429E0E47A0DF}">
      <dgm:prSet phldrT="[Text]"/>
      <dgm:spPr>
        <a:solidFill>
          <a:srgbClr val="80B3B3"/>
        </a:solidFill>
      </dgm:spPr>
      <dgm:t>
        <a:bodyPr/>
        <a:lstStyle/>
        <a:p>
          <a:r>
            <a:rPr lang="en-US" b="0" i="0" dirty="0">
              <a:solidFill>
                <a:schemeClr val="bg1"/>
              </a:solidFill>
              <a:latin typeface="Roboto" panose="02000000000000000000" pitchFamily="2" charset="0"/>
              <a:ea typeface="Roboto" panose="02000000000000000000" pitchFamily="2" charset="0"/>
              <a:cs typeface="Roboto" panose="02000000000000000000" pitchFamily="2" charset="0"/>
            </a:rPr>
            <a:t>Accounting</a:t>
          </a:r>
        </a:p>
      </dgm:t>
    </dgm:pt>
    <dgm:pt modelId="{9A7725CB-4CC6-BE42-897F-E0640C4B7D8A}" type="parTrans" cxnId="{62DE9FB7-1DAF-034F-8948-454E8C9ADAA7}">
      <dgm:prSet/>
      <dgm:spPr/>
      <dgm:t>
        <a:bodyPr/>
        <a:lstStyle/>
        <a:p>
          <a:endParaRPr lang="en-US" b="0" i="0">
            <a:solidFill>
              <a:schemeClr val="tx1"/>
            </a:solidFill>
            <a:latin typeface="Roboto Lt" charset="0"/>
            <a:ea typeface="Roboto Lt" charset="0"/>
            <a:cs typeface="Roboto Lt" charset="0"/>
          </a:endParaRPr>
        </a:p>
      </dgm:t>
    </dgm:pt>
    <dgm:pt modelId="{95C283EB-6C2C-8F42-88C0-464AB7D3C557}" type="sibTrans" cxnId="{62DE9FB7-1DAF-034F-8948-454E8C9ADAA7}">
      <dgm:prSet/>
      <dgm:spPr>
        <a:solidFill>
          <a:srgbClr val="80B3B3"/>
        </a:solidFill>
      </dgm:spPr>
      <dgm:t>
        <a:bodyPr/>
        <a:lstStyle/>
        <a:p>
          <a:endParaRPr lang="en-US" b="0" i="0">
            <a:solidFill>
              <a:schemeClr val="tx1"/>
            </a:solidFill>
            <a:latin typeface="Roboto Lt" charset="0"/>
            <a:ea typeface="Roboto Lt" charset="0"/>
            <a:cs typeface="Roboto Lt" charset="0"/>
          </a:endParaRPr>
        </a:p>
      </dgm:t>
    </dgm:pt>
    <dgm:pt modelId="{31CFA419-C02C-774A-81AF-578ED3460A61}">
      <dgm:prSet phldrT="[Text]"/>
      <dgm:spPr>
        <a:solidFill>
          <a:srgbClr val="80B3B3"/>
        </a:solidFill>
      </dgm:spPr>
      <dgm:t>
        <a:bodyPr/>
        <a:lstStyle/>
        <a:p>
          <a:r>
            <a:rPr lang="en-US" b="0" i="0" dirty="0">
              <a:solidFill>
                <a:schemeClr val="bg1"/>
              </a:solidFill>
              <a:latin typeface="Roboto" panose="02000000000000000000" pitchFamily="2" charset="0"/>
              <a:ea typeface="Roboto" panose="02000000000000000000" pitchFamily="2" charset="0"/>
              <a:cs typeface="Roboto" panose="02000000000000000000" pitchFamily="2" charset="0"/>
            </a:rPr>
            <a:t>CRM</a:t>
          </a:r>
        </a:p>
      </dgm:t>
    </dgm:pt>
    <dgm:pt modelId="{9CB5BE7C-9DD7-2141-B72C-3E1E34F512B6}" type="parTrans" cxnId="{A769EF0C-F4F1-6544-9039-E976BED138ED}">
      <dgm:prSet/>
      <dgm:spPr/>
      <dgm:t>
        <a:bodyPr/>
        <a:lstStyle/>
        <a:p>
          <a:endParaRPr lang="en-US" b="0" i="0">
            <a:solidFill>
              <a:schemeClr val="tx1"/>
            </a:solidFill>
            <a:latin typeface="Roboto Lt" charset="0"/>
            <a:ea typeface="Roboto Lt" charset="0"/>
            <a:cs typeface="Roboto Lt" charset="0"/>
          </a:endParaRPr>
        </a:p>
      </dgm:t>
    </dgm:pt>
    <dgm:pt modelId="{5FA35BA5-DBBE-AB4D-9755-1708730AD39F}" type="sibTrans" cxnId="{A769EF0C-F4F1-6544-9039-E976BED138ED}">
      <dgm:prSet/>
      <dgm:spPr>
        <a:solidFill>
          <a:srgbClr val="80B3B3"/>
        </a:solidFill>
      </dgm:spPr>
      <dgm:t>
        <a:bodyPr/>
        <a:lstStyle/>
        <a:p>
          <a:endParaRPr lang="en-US" b="0" i="0">
            <a:solidFill>
              <a:schemeClr val="tx1"/>
            </a:solidFill>
            <a:latin typeface="Roboto Lt" charset="0"/>
            <a:ea typeface="Roboto Lt" charset="0"/>
            <a:cs typeface="Roboto Lt" charset="0"/>
          </a:endParaRPr>
        </a:p>
      </dgm:t>
    </dgm:pt>
    <dgm:pt modelId="{13538487-2305-0E47-8A25-03F48841B943}">
      <dgm:prSet phldrT="[Text]" custT="1"/>
      <dgm:spPr>
        <a:ln>
          <a:solidFill>
            <a:srgbClr val="3C3F42"/>
          </a:solidFill>
        </a:ln>
      </dgm:spPr>
      <dgm:t>
        <a:bodyPr anchor="ctr"/>
        <a:lstStyle/>
        <a:p>
          <a:r>
            <a:rPr lang="en-US" sz="1000" b="0" i="0">
              <a:solidFill>
                <a:srgbClr val="3C3F42"/>
              </a:solidFill>
              <a:latin typeface="Roboto Lt" panose="02000000000000000000" pitchFamily="2" charset="0"/>
              <a:ea typeface="Roboto Lt" panose="02000000000000000000" pitchFamily="2" charset="0"/>
              <a:cs typeface="Roboto Lt" panose="02000000000000000000" pitchFamily="2" charset="0"/>
            </a:rPr>
            <a:t>Call the prospect</a:t>
          </a:r>
        </a:p>
      </dgm:t>
    </dgm:pt>
    <dgm:pt modelId="{15D1FB57-108D-544F-8E10-3B20D8C99731}" type="parTrans" cxnId="{8A7E683D-E306-3E43-8C48-681495333D35}">
      <dgm:prSet/>
      <dgm:spPr/>
      <dgm:t>
        <a:bodyPr/>
        <a:lstStyle/>
        <a:p>
          <a:endParaRPr lang="en-US" b="0" i="0">
            <a:solidFill>
              <a:schemeClr val="tx1"/>
            </a:solidFill>
            <a:latin typeface="Roboto Lt" charset="0"/>
            <a:ea typeface="Roboto Lt" charset="0"/>
            <a:cs typeface="Roboto Lt" charset="0"/>
          </a:endParaRPr>
        </a:p>
      </dgm:t>
    </dgm:pt>
    <dgm:pt modelId="{DC82FD8D-7281-F642-A526-C9A71F7C6D07}" type="sibTrans" cxnId="{8A7E683D-E306-3E43-8C48-681495333D35}">
      <dgm:prSet/>
      <dgm:spPr/>
      <dgm:t>
        <a:bodyPr/>
        <a:lstStyle/>
        <a:p>
          <a:endParaRPr lang="en-US" b="0" i="0">
            <a:solidFill>
              <a:schemeClr val="tx1"/>
            </a:solidFill>
            <a:latin typeface="Roboto Lt" charset="0"/>
            <a:ea typeface="Roboto Lt" charset="0"/>
            <a:cs typeface="Roboto Lt" charset="0"/>
          </a:endParaRPr>
        </a:p>
      </dgm:t>
    </dgm:pt>
    <dgm:pt modelId="{E3FEA175-950E-D14E-B99D-717D1B041940}">
      <dgm:prSet phldrT="[Text]" custT="1"/>
      <dgm:spPr>
        <a:ln>
          <a:solidFill>
            <a:srgbClr val="3C3F42"/>
          </a:solidFill>
        </a:ln>
      </dgm:spPr>
      <dgm:t>
        <a:bodyPr rIns="72000" anchor="ctr"/>
        <a:lstStyle/>
        <a:p>
          <a:r>
            <a:rPr lang="en-US" sz="1000" b="0" i="0" dirty="0">
              <a:solidFill>
                <a:srgbClr val="3C3F42"/>
              </a:solidFill>
              <a:latin typeface="Roboto Lt" panose="02000000000000000000" pitchFamily="2" charset="0"/>
              <a:ea typeface="Roboto Lt" panose="02000000000000000000" pitchFamily="2" charset="0"/>
              <a:cs typeface="Roboto Lt" panose="02000000000000000000" pitchFamily="2" charset="0"/>
            </a:rPr>
            <a:t>Order</a:t>
          </a:r>
        </a:p>
      </dgm:t>
    </dgm:pt>
    <dgm:pt modelId="{B3EE6ACD-494D-CF45-9822-AA7546456D93}" type="parTrans" cxnId="{6F35EE25-BA4E-334D-83E4-98185DAB5AE0}">
      <dgm:prSet/>
      <dgm:spPr/>
      <dgm:t>
        <a:bodyPr/>
        <a:lstStyle/>
        <a:p>
          <a:endParaRPr lang="en-US" b="0" i="0">
            <a:solidFill>
              <a:schemeClr val="tx1"/>
            </a:solidFill>
            <a:latin typeface="Roboto Lt" charset="0"/>
            <a:ea typeface="Roboto Lt" charset="0"/>
            <a:cs typeface="Roboto Lt" charset="0"/>
          </a:endParaRPr>
        </a:p>
      </dgm:t>
    </dgm:pt>
    <dgm:pt modelId="{F2387D82-F02E-B64F-BC98-EB34868A44D9}" type="sibTrans" cxnId="{6F35EE25-BA4E-334D-83E4-98185DAB5AE0}">
      <dgm:prSet/>
      <dgm:spPr/>
      <dgm:t>
        <a:bodyPr/>
        <a:lstStyle/>
        <a:p>
          <a:endParaRPr lang="en-US" b="0" i="0">
            <a:solidFill>
              <a:schemeClr val="tx1"/>
            </a:solidFill>
            <a:latin typeface="Roboto Lt" charset="0"/>
            <a:ea typeface="Roboto Lt" charset="0"/>
            <a:cs typeface="Roboto Lt" charset="0"/>
          </a:endParaRPr>
        </a:p>
      </dgm:t>
    </dgm:pt>
    <dgm:pt modelId="{3F521E70-331C-6145-B383-EB7B1584002C}">
      <dgm:prSet phldrT="[Text]" custT="1"/>
      <dgm:spPr>
        <a:ln>
          <a:solidFill>
            <a:srgbClr val="3C3F42"/>
          </a:solidFill>
        </a:ln>
      </dgm:spPr>
      <dgm:t>
        <a:bodyPr rIns="72000" anchor="ctr"/>
        <a:lstStyle/>
        <a:p>
          <a:r>
            <a:rPr lang="en-US" sz="1000" b="0" i="0">
              <a:solidFill>
                <a:srgbClr val="3C3F42"/>
              </a:solidFill>
              <a:latin typeface="Roboto Lt" panose="02000000000000000000" pitchFamily="2" charset="0"/>
              <a:ea typeface="Roboto Lt" panose="02000000000000000000" pitchFamily="2" charset="0"/>
              <a:cs typeface="Roboto Lt" panose="02000000000000000000" pitchFamily="2" charset="0"/>
            </a:rPr>
            <a:t>Collect fees</a:t>
          </a:r>
        </a:p>
      </dgm:t>
    </dgm:pt>
    <dgm:pt modelId="{794755A1-7389-FC44-B148-9A9FACF64056}" type="parTrans" cxnId="{12D22E1E-DBDB-3249-94CA-D94C2600B6E2}">
      <dgm:prSet/>
      <dgm:spPr/>
      <dgm:t>
        <a:bodyPr/>
        <a:lstStyle/>
        <a:p>
          <a:endParaRPr lang="en-US" b="0" i="0">
            <a:solidFill>
              <a:schemeClr val="tx1"/>
            </a:solidFill>
            <a:latin typeface="Roboto Lt" charset="0"/>
            <a:ea typeface="Roboto Lt" charset="0"/>
            <a:cs typeface="Roboto Lt" charset="0"/>
          </a:endParaRPr>
        </a:p>
      </dgm:t>
    </dgm:pt>
    <dgm:pt modelId="{9DB48643-6F75-B843-8AA2-697027F31E92}" type="sibTrans" cxnId="{12D22E1E-DBDB-3249-94CA-D94C2600B6E2}">
      <dgm:prSet/>
      <dgm:spPr/>
      <dgm:t>
        <a:bodyPr/>
        <a:lstStyle/>
        <a:p>
          <a:endParaRPr lang="en-US" b="0" i="0">
            <a:solidFill>
              <a:schemeClr val="tx1"/>
            </a:solidFill>
            <a:latin typeface="Roboto Lt" charset="0"/>
            <a:ea typeface="Roboto Lt" charset="0"/>
            <a:cs typeface="Roboto Lt" charset="0"/>
          </a:endParaRPr>
        </a:p>
      </dgm:t>
    </dgm:pt>
    <dgm:pt modelId="{04E07A35-A157-CB4D-885D-7B7FC97A7E80}">
      <dgm:prSet phldrT="[Text]"/>
      <dgm:spPr>
        <a:solidFill>
          <a:srgbClr val="80B3B3"/>
        </a:solidFill>
      </dgm:spPr>
      <dgm:t>
        <a:bodyPr/>
        <a:lstStyle/>
        <a:p>
          <a:r>
            <a:rPr lang="en-US" b="0" i="0">
              <a:solidFill>
                <a:schemeClr val="bg1"/>
              </a:solidFill>
              <a:latin typeface="Roboto" panose="02000000000000000000" pitchFamily="2" charset="0"/>
              <a:ea typeface="Roboto" panose="02000000000000000000" pitchFamily="2" charset="0"/>
              <a:cs typeface="Roboto" panose="02000000000000000000" pitchFamily="2" charset="0"/>
            </a:rPr>
            <a:t>Operations</a:t>
          </a:r>
        </a:p>
      </dgm:t>
    </dgm:pt>
    <dgm:pt modelId="{763CE655-F689-A442-B055-13F47D502019}" type="parTrans" cxnId="{4EB9523A-F58C-2844-9991-0305781C3A59}">
      <dgm:prSet/>
      <dgm:spPr/>
      <dgm:t>
        <a:bodyPr/>
        <a:lstStyle/>
        <a:p>
          <a:endParaRPr lang="en-US" b="0" i="0">
            <a:solidFill>
              <a:schemeClr val="tx1"/>
            </a:solidFill>
            <a:latin typeface="Roboto Lt" charset="0"/>
            <a:ea typeface="Roboto Lt" charset="0"/>
            <a:cs typeface="Roboto Lt" charset="0"/>
          </a:endParaRPr>
        </a:p>
      </dgm:t>
    </dgm:pt>
    <dgm:pt modelId="{B021E62E-03F7-B14D-86C1-5C3BF30A3280}" type="sibTrans" cxnId="{4EB9523A-F58C-2844-9991-0305781C3A59}">
      <dgm:prSet/>
      <dgm:spPr>
        <a:solidFill>
          <a:srgbClr val="80B3B3"/>
        </a:solidFill>
      </dgm:spPr>
      <dgm:t>
        <a:bodyPr/>
        <a:lstStyle/>
        <a:p>
          <a:endParaRPr lang="en-US" b="0" i="0">
            <a:solidFill>
              <a:schemeClr val="tx1"/>
            </a:solidFill>
            <a:latin typeface="Roboto Lt" charset="0"/>
            <a:ea typeface="Roboto Lt" charset="0"/>
            <a:cs typeface="Roboto Lt" charset="0"/>
          </a:endParaRPr>
        </a:p>
      </dgm:t>
    </dgm:pt>
    <dgm:pt modelId="{67D7880C-C23F-924A-B52D-7D4972037D29}">
      <dgm:prSet phldrT="[Text]" custT="1"/>
      <dgm:spPr>
        <a:ln>
          <a:solidFill>
            <a:srgbClr val="3C3F42"/>
          </a:solidFill>
        </a:ln>
      </dgm:spPr>
      <dgm:t>
        <a:bodyPr anchor="ctr"/>
        <a:lstStyle/>
        <a:p>
          <a:r>
            <a:rPr lang="en-US" sz="1000" b="0" i="0">
              <a:solidFill>
                <a:srgbClr val="3C3F42"/>
              </a:solidFill>
              <a:latin typeface="Roboto Lt" panose="02000000000000000000" pitchFamily="2" charset="0"/>
              <a:ea typeface="Roboto Lt" panose="02000000000000000000" pitchFamily="2" charset="0"/>
              <a:cs typeface="Roboto Lt" panose="02000000000000000000" pitchFamily="2" charset="0"/>
            </a:rPr>
            <a:t>Schedule</a:t>
          </a:r>
        </a:p>
      </dgm:t>
    </dgm:pt>
    <dgm:pt modelId="{DB583DE0-5FE4-544E-A832-48F8C53348B4}" type="parTrans" cxnId="{18530A71-05C7-0A4E-8B79-69744693D469}">
      <dgm:prSet/>
      <dgm:spPr/>
      <dgm:t>
        <a:bodyPr/>
        <a:lstStyle/>
        <a:p>
          <a:endParaRPr lang="en-US" b="0" i="0">
            <a:solidFill>
              <a:schemeClr val="tx1"/>
            </a:solidFill>
            <a:latin typeface="Roboto Lt" charset="0"/>
            <a:ea typeface="Roboto Lt" charset="0"/>
            <a:cs typeface="Roboto Lt" charset="0"/>
          </a:endParaRPr>
        </a:p>
      </dgm:t>
    </dgm:pt>
    <dgm:pt modelId="{60A0CA50-3201-F34C-9809-B29C345C5800}" type="sibTrans" cxnId="{18530A71-05C7-0A4E-8B79-69744693D469}">
      <dgm:prSet/>
      <dgm:spPr/>
      <dgm:t>
        <a:bodyPr/>
        <a:lstStyle/>
        <a:p>
          <a:endParaRPr lang="en-US" b="0" i="0">
            <a:solidFill>
              <a:schemeClr val="tx1"/>
            </a:solidFill>
            <a:latin typeface="Roboto Lt" charset="0"/>
            <a:ea typeface="Roboto Lt" charset="0"/>
            <a:cs typeface="Roboto Lt" charset="0"/>
          </a:endParaRPr>
        </a:p>
      </dgm:t>
    </dgm:pt>
    <dgm:pt modelId="{71EC5BF9-DE78-6944-B443-D4A66FF5FF7B}">
      <dgm:prSet phldrT="[Text]" custT="1"/>
      <dgm:spPr>
        <a:ln>
          <a:solidFill>
            <a:srgbClr val="3C3F42"/>
          </a:solidFill>
        </a:ln>
      </dgm:spPr>
      <dgm:t>
        <a:bodyPr anchor="ctr"/>
        <a:lstStyle/>
        <a:p>
          <a:r>
            <a:rPr lang="en-US" sz="1000" b="0" i="0">
              <a:solidFill>
                <a:srgbClr val="3C3F42"/>
              </a:solidFill>
              <a:latin typeface="Roboto Lt" panose="02000000000000000000" pitchFamily="2" charset="0"/>
              <a:ea typeface="Roboto Lt" panose="02000000000000000000" pitchFamily="2" charset="0"/>
              <a:cs typeface="Roboto Lt" panose="02000000000000000000" pitchFamily="2" charset="0"/>
            </a:rPr>
            <a:t>Requests</a:t>
          </a:r>
        </a:p>
      </dgm:t>
    </dgm:pt>
    <dgm:pt modelId="{8F13C03C-0609-C044-90AF-17DF4EBE5634}" type="parTrans" cxnId="{2377D957-399D-B34E-A16C-656542D92763}">
      <dgm:prSet/>
      <dgm:spPr/>
      <dgm:t>
        <a:bodyPr/>
        <a:lstStyle/>
        <a:p>
          <a:endParaRPr lang="en-US" b="0" i="0">
            <a:solidFill>
              <a:schemeClr val="tx1"/>
            </a:solidFill>
            <a:latin typeface="Roboto Lt" charset="0"/>
            <a:ea typeface="Roboto Lt" charset="0"/>
            <a:cs typeface="Roboto Lt" charset="0"/>
          </a:endParaRPr>
        </a:p>
      </dgm:t>
    </dgm:pt>
    <dgm:pt modelId="{4A06561F-E758-DF4E-9290-BCBEBF3B8FC6}" type="sibTrans" cxnId="{2377D957-399D-B34E-A16C-656542D92763}">
      <dgm:prSet/>
      <dgm:spPr/>
      <dgm:t>
        <a:bodyPr/>
        <a:lstStyle/>
        <a:p>
          <a:endParaRPr lang="en-US" b="0" i="0">
            <a:solidFill>
              <a:schemeClr val="tx1"/>
            </a:solidFill>
            <a:latin typeface="Roboto Lt" charset="0"/>
            <a:ea typeface="Roboto Lt" charset="0"/>
            <a:cs typeface="Roboto Lt" charset="0"/>
          </a:endParaRPr>
        </a:p>
      </dgm:t>
    </dgm:pt>
    <dgm:pt modelId="{2228F916-D230-EA43-9296-96E51C476DEB}">
      <dgm:prSet phldrT="[Text]" custT="1"/>
      <dgm:spPr>
        <a:ln>
          <a:solidFill>
            <a:srgbClr val="3C3F42"/>
          </a:solidFill>
        </a:ln>
      </dgm:spPr>
      <dgm:t>
        <a:bodyPr anchor="ctr"/>
        <a:lstStyle/>
        <a:p>
          <a:r>
            <a:rPr lang="en-US" sz="1000" b="0" i="0">
              <a:solidFill>
                <a:srgbClr val="3C3F42"/>
              </a:solidFill>
              <a:latin typeface="Roboto Lt" panose="02000000000000000000" pitchFamily="2" charset="0"/>
              <a:ea typeface="Roboto Lt" panose="02000000000000000000" pitchFamily="2" charset="0"/>
              <a:cs typeface="Roboto Lt" panose="02000000000000000000" pitchFamily="2" charset="0"/>
            </a:rPr>
            <a:t>Prepare quote</a:t>
          </a:r>
        </a:p>
      </dgm:t>
    </dgm:pt>
    <dgm:pt modelId="{02281295-A7D3-974F-865B-467C3CE3BB6A}" type="parTrans" cxnId="{E35E42CC-7EB8-E14A-81E2-A2C7C8BCE390}">
      <dgm:prSet/>
      <dgm:spPr/>
      <dgm:t>
        <a:bodyPr/>
        <a:lstStyle/>
        <a:p>
          <a:endParaRPr lang="en-US" b="0" i="0">
            <a:solidFill>
              <a:schemeClr val="tx1"/>
            </a:solidFill>
            <a:latin typeface="Roboto Lt" charset="0"/>
            <a:ea typeface="Roboto Lt" charset="0"/>
            <a:cs typeface="Roboto Lt" charset="0"/>
          </a:endParaRPr>
        </a:p>
      </dgm:t>
    </dgm:pt>
    <dgm:pt modelId="{7FA497B7-DEBE-9E43-9F74-BF9D699083DA}" type="sibTrans" cxnId="{E35E42CC-7EB8-E14A-81E2-A2C7C8BCE390}">
      <dgm:prSet/>
      <dgm:spPr/>
      <dgm:t>
        <a:bodyPr/>
        <a:lstStyle/>
        <a:p>
          <a:endParaRPr lang="en-US" b="0" i="0">
            <a:solidFill>
              <a:schemeClr val="tx1"/>
            </a:solidFill>
            <a:latin typeface="Roboto Lt" charset="0"/>
            <a:ea typeface="Roboto Lt" charset="0"/>
            <a:cs typeface="Roboto Lt" charset="0"/>
          </a:endParaRPr>
        </a:p>
      </dgm:t>
    </dgm:pt>
    <dgm:pt modelId="{05A44A83-F3A4-6148-BE5C-5570F5F19B4D}">
      <dgm:prSet phldrT="[Text]" custT="1"/>
      <dgm:spPr>
        <a:ln>
          <a:solidFill>
            <a:srgbClr val="3C3F42"/>
          </a:solidFill>
        </a:ln>
      </dgm:spPr>
      <dgm:t>
        <a:bodyPr anchor="ctr"/>
        <a:lstStyle/>
        <a:p>
          <a:r>
            <a:rPr lang="en-US" sz="1000" b="0" i="0" dirty="0">
              <a:solidFill>
                <a:srgbClr val="3C3F42"/>
              </a:solidFill>
              <a:latin typeface="Roboto Lt" panose="02000000000000000000" pitchFamily="2" charset="0"/>
              <a:ea typeface="Roboto Lt" panose="02000000000000000000" pitchFamily="2" charset="0"/>
              <a:cs typeface="Roboto Lt" panose="02000000000000000000" pitchFamily="2" charset="0"/>
            </a:rPr>
            <a:t>Follow up</a:t>
          </a:r>
        </a:p>
      </dgm:t>
    </dgm:pt>
    <dgm:pt modelId="{69329088-9EE9-0D44-81C5-FFB8CFD5E4BF}" type="parTrans" cxnId="{A7585CD3-D774-D74B-8434-F5FCF278B567}">
      <dgm:prSet/>
      <dgm:spPr/>
      <dgm:t>
        <a:bodyPr/>
        <a:lstStyle/>
        <a:p>
          <a:endParaRPr lang="en-US" b="0" i="0">
            <a:solidFill>
              <a:schemeClr val="tx1"/>
            </a:solidFill>
            <a:latin typeface="Roboto Lt" charset="0"/>
            <a:ea typeface="Roboto Lt" charset="0"/>
            <a:cs typeface="Roboto Lt" charset="0"/>
          </a:endParaRPr>
        </a:p>
      </dgm:t>
    </dgm:pt>
    <dgm:pt modelId="{4D0E0E88-880C-E248-A47A-E9C21D5095AD}" type="sibTrans" cxnId="{A7585CD3-D774-D74B-8434-F5FCF278B567}">
      <dgm:prSet/>
      <dgm:spPr/>
      <dgm:t>
        <a:bodyPr/>
        <a:lstStyle/>
        <a:p>
          <a:endParaRPr lang="en-US" b="0" i="0">
            <a:solidFill>
              <a:schemeClr val="tx1"/>
            </a:solidFill>
            <a:latin typeface="Roboto Lt" charset="0"/>
            <a:ea typeface="Roboto Lt" charset="0"/>
            <a:cs typeface="Roboto Lt" charset="0"/>
          </a:endParaRPr>
        </a:p>
      </dgm:t>
    </dgm:pt>
    <dgm:pt modelId="{66322614-EADF-1846-BE6E-00746543E366}">
      <dgm:prSet phldrT="[Text]" custT="1"/>
      <dgm:spPr>
        <a:ln>
          <a:solidFill>
            <a:srgbClr val="3C3F42"/>
          </a:solidFill>
        </a:ln>
      </dgm:spPr>
      <dgm:t>
        <a:bodyPr rIns="72000" anchor="ctr"/>
        <a:lstStyle/>
        <a:p>
          <a:r>
            <a:rPr lang="en-US" sz="1000" b="0" i="0" dirty="0">
              <a:solidFill>
                <a:srgbClr val="3C3F42"/>
              </a:solidFill>
              <a:latin typeface="Roboto Lt" panose="02000000000000000000" pitchFamily="2" charset="0"/>
              <a:ea typeface="Roboto Lt" panose="02000000000000000000" pitchFamily="2" charset="0"/>
              <a:cs typeface="Roboto Lt" panose="02000000000000000000" pitchFamily="2" charset="0"/>
            </a:rPr>
            <a:t>Invoice</a:t>
          </a:r>
        </a:p>
      </dgm:t>
    </dgm:pt>
    <dgm:pt modelId="{F933B160-47F7-354A-B7F5-1D762175B4AA}" type="parTrans" cxnId="{F6A73415-2EE7-9147-9ADD-ACE1004BBDDD}">
      <dgm:prSet/>
      <dgm:spPr/>
      <dgm:t>
        <a:bodyPr/>
        <a:lstStyle/>
        <a:p>
          <a:endParaRPr lang="en-US" b="0" i="0">
            <a:solidFill>
              <a:schemeClr val="tx1"/>
            </a:solidFill>
            <a:latin typeface="Roboto Lt" charset="0"/>
            <a:ea typeface="Roboto Lt" charset="0"/>
            <a:cs typeface="Roboto Lt" charset="0"/>
          </a:endParaRPr>
        </a:p>
      </dgm:t>
    </dgm:pt>
    <dgm:pt modelId="{F06F0D9A-C7C1-3343-8C85-03927CCB7EFE}" type="sibTrans" cxnId="{F6A73415-2EE7-9147-9ADD-ACE1004BBDDD}">
      <dgm:prSet/>
      <dgm:spPr/>
      <dgm:t>
        <a:bodyPr/>
        <a:lstStyle/>
        <a:p>
          <a:endParaRPr lang="en-US" b="0" i="0">
            <a:solidFill>
              <a:schemeClr val="tx1"/>
            </a:solidFill>
            <a:latin typeface="Roboto Lt" charset="0"/>
            <a:ea typeface="Roboto Lt" charset="0"/>
            <a:cs typeface="Roboto Lt" charset="0"/>
          </a:endParaRPr>
        </a:p>
      </dgm:t>
    </dgm:pt>
    <dgm:pt modelId="{B8AEBA45-A50F-C842-A437-670B019C4FEF}">
      <dgm:prSet phldrT="[Text]" custT="1"/>
      <dgm:spPr>
        <a:ln>
          <a:solidFill>
            <a:srgbClr val="3C3F42"/>
          </a:solidFill>
        </a:ln>
      </dgm:spPr>
      <dgm:t>
        <a:bodyPr anchor="ctr"/>
        <a:lstStyle/>
        <a:p>
          <a:r>
            <a:rPr lang="en-US" sz="1000" b="0" i="0">
              <a:solidFill>
                <a:srgbClr val="3C3F42"/>
              </a:solidFill>
              <a:latin typeface="Roboto Lt" panose="02000000000000000000" pitchFamily="2" charset="0"/>
              <a:ea typeface="Roboto Lt" panose="02000000000000000000" pitchFamily="2" charset="0"/>
              <a:cs typeface="Roboto Lt" panose="02000000000000000000" pitchFamily="2" charset="0"/>
            </a:rPr>
            <a:t>Deliverables</a:t>
          </a:r>
        </a:p>
      </dgm:t>
    </dgm:pt>
    <dgm:pt modelId="{0B86DA70-6A7D-4048-B185-3449483DD42E}" type="parTrans" cxnId="{0DF160EE-9946-DB41-A7D9-9EA5393AB74F}">
      <dgm:prSet/>
      <dgm:spPr/>
      <dgm:t>
        <a:bodyPr/>
        <a:lstStyle/>
        <a:p>
          <a:endParaRPr lang="en-US" b="0" i="0">
            <a:solidFill>
              <a:schemeClr val="tx1"/>
            </a:solidFill>
            <a:latin typeface="Roboto Lt" charset="0"/>
            <a:ea typeface="Roboto Lt" charset="0"/>
            <a:cs typeface="Roboto Lt" charset="0"/>
          </a:endParaRPr>
        </a:p>
      </dgm:t>
    </dgm:pt>
    <dgm:pt modelId="{FF148F6C-2428-164F-BD99-0ED21445131B}" type="sibTrans" cxnId="{0DF160EE-9946-DB41-A7D9-9EA5393AB74F}">
      <dgm:prSet/>
      <dgm:spPr/>
      <dgm:t>
        <a:bodyPr/>
        <a:lstStyle/>
        <a:p>
          <a:endParaRPr lang="en-US" b="0" i="0">
            <a:solidFill>
              <a:schemeClr val="tx1"/>
            </a:solidFill>
            <a:latin typeface="Roboto Lt" charset="0"/>
            <a:ea typeface="Roboto Lt" charset="0"/>
            <a:cs typeface="Roboto Lt" charset="0"/>
          </a:endParaRPr>
        </a:p>
      </dgm:t>
    </dgm:pt>
    <dgm:pt modelId="{71B99D80-6DE2-D841-8391-160E1F559C98}">
      <dgm:prSet phldrT="[Text]" custT="1"/>
      <dgm:spPr>
        <a:ln>
          <a:solidFill>
            <a:srgbClr val="3C3F42"/>
          </a:solidFill>
        </a:ln>
      </dgm:spPr>
      <dgm:t>
        <a:bodyPr rIns="72000" anchor="ctr"/>
        <a:lstStyle/>
        <a:p>
          <a:r>
            <a:rPr lang="en-US" sz="1000" b="0" i="0" dirty="0">
              <a:solidFill>
                <a:srgbClr val="3C3F42"/>
              </a:solidFill>
              <a:latin typeface="Roboto Lt" panose="02000000000000000000" pitchFamily="2" charset="0"/>
              <a:ea typeface="Roboto Lt" panose="02000000000000000000" pitchFamily="2" charset="0"/>
              <a:cs typeface="Roboto Lt" panose="02000000000000000000" pitchFamily="2" charset="0"/>
            </a:rPr>
            <a:t>Manage suppliers</a:t>
          </a:r>
        </a:p>
      </dgm:t>
    </dgm:pt>
    <dgm:pt modelId="{D83D6170-7E19-A64E-9F4D-ED7205605DA8}" type="parTrans" cxnId="{AAA073EF-0E1E-A54A-9687-6CC5E1F80DB8}">
      <dgm:prSet/>
      <dgm:spPr/>
      <dgm:t>
        <a:bodyPr/>
        <a:lstStyle/>
        <a:p>
          <a:endParaRPr lang="en-US" b="0" i="0">
            <a:solidFill>
              <a:schemeClr val="tx1"/>
            </a:solidFill>
            <a:latin typeface="Roboto Lt" charset="0"/>
            <a:ea typeface="Roboto Lt" charset="0"/>
            <a:cs typeface="Roboto Lt" charset="0"/>
          </a:endParaRPr>
        </a:p>
      </dgm:t>
    </dgm:pt>
    <dgm:pt modelId="{50B5105D-D834-0C4C-BC5D-CBC097762D21}" type="sibTrans" cxnId="{AAA073EF-0E1E-A54A-9687-6CC5E1F80DB8}">
      <dgm:prSet/>
      <dgm:spPr/>
      <dgm:t>
        <a:bodyPr/>
        <a:lstStyle/>
        <a:p>
          <a:endParaRPr lang="en-US" b="0" i="0">
            <a:solidFill>
              <a:schemeClr val="tx1"/>
            </a:solidFill>
            <a:latin typeface="Roboto Lt" charset="0"/>
            <a:ea typeface="Roboto Lt" charset="0"/>
            <a:cs typeface="Roboto Lt" charset="0"/>
          </a:endParaRPr>
        </a:p>
      </dgm:t>
    </dgm:pt>
    <dgm:pt modelId="{FC42D013-5A47-7C4F-8DE0-E93F0FD1BB24}">
      <dgm:prSet phldrT="[Text]"/>
      <dgm:spPr>
        <a:solidFill>
          <a:srgbClr val="80B3B3"/>
        </a:solidFill>
      </dgm:spPr>
      <dgm:t>
        <a:bodyPr/>
        <a:lstStyle/>
        <a:p>
          <a:r>
            <a:rPr lang="en-US" b="0" i="0">
              <a:solidFill>
                <a:schemeClr val="bg1"/>
              </a:solidFill>
              <a:latin typeface="Roboto" panose="02000000000000000000" pitchFamily="2" charset="0"/>
              <a:ea typeface="Roboto" panose="02000000000000000000" pitchFamily="2" charset="0"/>
              <a:cs typeface="Roboto" panose="02000000000000000000" pitchFamily="2" charset="0"/>
            </a:rPr>
            <a:t>Salesperson</a:t>
          </a:r>
        </a:p>
      </dgm:t>
    </dgm:pt>
    <dgm:pt modelId="{ECE312A0-6066-2442-89C9-0B0F8485C582}" type="parTrans" cxnId="{505D4403-9727-1642-B0FB-D5ED30B2780E}">
      <dgm:prSet/>
      <dgm:spPr/>
      <dgm:t>
        <a:bodyPr/>
        <a:lstStyle/>
        <a:p>
          <a:endParaRPr lang="en-US" b="0" i="0">
            <a:solidFill>
              <a:schemeClr val="tx1"/>
            </a:solidFill>
            <a:latin typeface="Roboto Lt" charset="0"/>
            <a:ea typeface="Roboto Lt" charset="0"/>
            <a:cs typeface="Roboto Lt" charset="0"/>
          </a:endParaRPr>
        </a:p>
      </dgm:t>
    </dgm:pt>
    <dgm:pt modelId="{65F65A47-6CBA-9240-AAA6-82120083040C}" type="sibTrans" cxnId="{505D4403-9727-1642-B0FB-D5ED30B2780E}">
      <dgm:prSet/>
      <dgm:spPr>
        <a:solidFill>
          <a:srgbClr val="80B3B3"/>
        </a:solidFill>
      </dgm:spPr>
      <dgm:t>
        <a:bodyPr/>
        <a:lstStyle/>
        <a:p>
          <a:endParaRPr lang="en-US" b="0" i="0">
            <a:solidFill>
              <a:schemeClr val="tx1"/>
            </a:solidFill>
            <a:latin typeface="Roboto Lt" charset="0"/>
            <a:ea typeface="Roboto Lt" charset="0"/>
            <a:cs typeface="Roboto Lt" charset="0"/>
          </a:endParaRPr>
        </a:p>
      </dgm:t>
    </dgm:pt>
    <dgm:pt modelId="{4B7C7F71-8C7B-C44F-874F-F720954C78D0}">
      <dgm:prSet phldrT="[Text]" custT="1"/>
      <dgm:spPr>
        <a:ln>
          <a:solidFill>
            <a:srgbClr val="3C3F42"/>
          </a:solidFill>
        </a:ln>
      </dgm:spPr>
      <dgm:t>
        <a:bodyPr anchor="ctr"/>
        <a:lstStyle/>
        <a:p>
          <a:r>
            <a:rPr lang="en-US" sz="1000" b="0" i="0" dirty="0">
              <a:solidFill>
                <a:srgbClr val="3C3F42"/>
              </a:solidFill>
              <a:latin typeface="Roboto Lt" panose="02000000000000000000" pitchFamily="2" charset="0"/>
              <a:ea typeface="Roboto Lt" panose="02000000000000000000" pitchFamily="2" charset="0"/>
              <a:cs typeface="Roboto Lt" panose="02000000000000000000" pitchFamily="2" charset="0"/>
            </a:rPr>
            <a:t>Memorial follow up</a:t>
          </a:r>
        </a:p>
      </dgm:t>
    </dgm:pt>
    <dgm:pt modelId="{C71E7B16-0602-7C49-8BA7-F4FECFD70A02}" type="parTrans" cxnId="{964BEEC1-7DF4-E54B-80C0-4E090FDFB3DE}">
      <dgm:prSet/>
      <dgm:spPr/>
      <dgm:t>
        <a:bodyPr/>
        <a:lstStyle/>
        <a:p>
          <a:endParaRPr lang="en-US" b="0" i="0">
            <a:solidFill>
              <a:schemeClr val="tx1"/>
            </a:solidFill>
            <a:latin typeface="Roboto Lt" charset="0"/>
            <a:ea typeface="Roboto Lt" charset="0"/>
            <a:cs typeface="Roboto Lt" charset="0"/>
          </a:endParaRPr>
        </a:p>
      </dgm:t>
    </dgm:pt>
    <dgm:pt modelId="{C96A0A1A-3DE4-DB4C-81F9-BEEEEE535D5F}" type="sibTrans" cxnId="{964BEEC1-7DF4-E54B-80C0-4E090FDFB3DE}">
      <dgm:prSet/>
      <dgm:spPr/>
      <dgm:t>
        <a:bodyPr/>
        <a:lstStyle/>
        <a:p>
          <a:endParaRPr lang="en-US" b="0" i="0">
            <a:solidFill>
              <a:schemeClr val="tx1"/>
            </a:solidFill>
            <a:latin typeface="Roboto Lt" charset="0"/>
            <a:ea typeface="Roboto Lt" charset="0"/>
            <a:cs typeface="Roboto Lt" charset="0"/>
          </a:endParaRPr>
        </a:p>
      </dgm:t>
    </dgm:pt>
    <dgm:pt modelId="{28411D9E-B2F7-E244-9185-62F2E7855254}">
      <dgm:prSet phldrT="[Text]" custT="1"/>
      <dgm:spPr>
        <a:ln>
          <a:solidFill>
            <a:srgbClr val="3C3F42"/>
          </a:solidFill>
        </a:ln>
      </dgm:spPr>
      <dgm:t>
        <a:bodyPr anchor="ctr"/>
        <a:lstStyle/>
        <a:p>
          <a:r>
            <a:rPr lang="en-US" sz="1000" b="0" i="0" dirty="0">
              <a:solidFill>
                <a:srgbClr val="3C3F42"/>
              </a:solidFill>
              <a:latin typeface="Roboto Lt" panose="02000000000000000000" pitchFamily="2" charset="0"/>
              <a:ea typeface="Roboto Lt" panose="02000000000000000000" pitchFamily="2" charset="0"/>
              <a:cs typeface="Roboto Lt" panose="02000000000000000000" pitchFamily="2" charset="0"/>
            </a:rPr>
            <a:t>Service feedback</a:t>
          </a:r>
        </a:p>
      </dgm:t>
    </dgm:pt>
    <dgm:pt modelId="{FE740EB7-94A7-4345-BC36-0B030C44AF6C}" type="parTrans" cxnId="{2BF8CEB0-BAFC-2947-AED3-7959E19E8E65}">
      <dgm:prSet/>
      <dgm:spPr/>
      <dgm:t>
        <a:bodyPr/>
        <a:lstStyle/>
        <a:p>
          <a:endParaRPr lang="en-US" b="0" i="0">
            <a:solidFill>
              <a:schemeClr val="tx1"/>
            </a:solidFill>
            <a:latin typeface="Roboto Lt" charset="0"/>
            <a:ea typeface="Roboto Lt" charset="0"/>
            <a:cs typeface="Roboto Lt" charset="0"/>
          </a:endParaRPr>
        </a:p>
      </dgm:t>
    </dgm:pt>
    <dgm:pt modelId="{63304AD8-38EA-724E-A0C7-2B5F755C8E98}" type="sibTrans" cxnId="{2BF8CEB0-BAFC-2947-AED3-7959E19E8E65}">
      <dgm:prSet/>
      <dgm:spPr/>
      <dgm:t>
        <a:bodyPr/>
        <a:lstStyle/>
        <a:p>
          <a:endParaRPr lang="en-US" b="0" i="0">
            <a:solidFill>
              <a:schemeClr val="tx1"/>
            </a:solidFill>
            <a:latin typeface="Roboto Lt" charset="0"/>
            <a:ea typeface="Roboto Lt" charset="0"/>
            <a:cs typeface="Roboto Lt" charset="0"/>
          </a:endParaRPr>
        </a:p>
      </dgm:t>
    </dgm:pt>
    <dgm:pt modelId="{A02C0600-044A-BE45-A338-1290407B09DC}">
      <dgm:prSet phldrT="[Text]"/>
      <dgm:spPr>
        <a:solidFill>
          <a:srgbClr val="80B3B3"/>
        </a:solidFill>
      </dgm:spPr>
      <dgm:t>
        <a:bodyPr/>
        <a:lstStyle/>
        <a:p>
          <a:r>
            <a:rPr lang="en-US" b="0" i="0" dirty="0">
              <a:solidFill>
                <a:schemeClr val="bg1"/>
              </a:solidFill>
              <a:latin typeface="Roboto" panose="02000000000000000000" pitchFamily="2" charset="0"/>
              <a:ea typeface="Roboto" panose="02000000000000000000" pitchFamily="2" charset="0"/>
              <a:cs typeface="Roboto" panose="02000000000000000000" pitchFamily="2" charset="0"/>
            </a:rPr>
            <a:t>Marketing Automation</a:t>
          </a:r>
        </a:p>
      </dgm:t>
    </dgm:pt>
    <dgm:pt modelId="{9AD9B96D-CFC3-7142-94B0-EDDF84B79944}" type="parTrans" cxnId="{6BFE8675-1104-6F43-A77D-725E44401CA6}">
      <dgm:prSet/>
      <dgm:spPr/>
      <dgm:t>
        <a:bodyPr/>
        <a:lstStyle/>
        <a:p>
          <a:endParaRPr lang="en-US" b="0" i="0">
            <a:solidFill>
              <a:schemeClr val="tx1"/>
            </a:solidFill>
            <a:latin typeface="Roboto Lt" charset="0"/>
            <a:ea typeface="Roboto Lt" charset="0"/>
            <a:cs typeface="Roboto Lt" charset="0"/>
          </a:endParaRPr>
        </a:p>
      </dgm:t>
    </dgm:pt>
    <dgm:pt modelId="{A1422F8D-6995-0C42-BA58-73B093FBAF6B}" type="sibTrans" cxnId="{6BFE8675-1104-6F43-A77D-725E44401CA6}">
      <dgm:prSet/>
      <dgm:spPr/>
      <dgm:t>
        <a:bodyPr/>
        <a:lstStyle/>
        <a:p>
          <a:endParaRPr lang="en-US" b="0" i="0">
            <a:solidFill>
              <a:schemeClr val="tx1"/>
            </a:solidFill>
            <a:latin typeface="Roboto Lt" charset="0"/>
            <a:ea typeface="Roboto Lt" charset="0"/>
            <a:cs typeface="Roboto Lt" charset="0"/>
          </a:endParaRPr>
        </a:p>
      </dgm:t>
    </dgm:pt>
    <dgm:pt modelId="{AF26E278-D394-B749-B26F-73CFD3078D84}">
      <dgm:prSet phldrT="[Text]" custT="1"/>
      <dgm:spPr>
        <a:ln>
          <a:solidFill>
            <a:srgbClr val="3C3F42"/>
          </a:solidFill>
        </a:ln>
      </dgm:spPr>
      <dgm:t>
        <a:bodyPr anchor="ctr"/>
        <a:lstStyle/>
        <a:p>
          <a:r>
            <a:rPr lang="en-US" sz="1000" b="0" i="0">
              <a:solidFill>
                <a:srgbClr val="3C3F42"/>
              </a:solidFill>
              <a:latin typeface="Roboto Lt" panose="02000000000000000000" pitchFamily="2" charset="0"/>
              <a:ea typeface="Roboto Lt" panose="02000000000000000000" pitchFamily="2" charset="0"/>
              <a:cs typeface="Roboto Lt" panose="02000000000000000000" pitchFamily="2" charset="0"/>
            </a:rPr>
            <a:t>Compliance</a:t>
          </a:r>
        </a:p>
      </dgm:t>
    </dgm:pt>
    <dgm:pt modelId="{19148DB2-EF49-1749-A017-7080F65D20AB}" type="parTrans" cxnId="{580A6AF6-F2BB-394B-A474-FC923E7ADBFF}">
      <dgm:prSet/>
      <dgm:spPr/>
      <dgm:t>
        <a:bodyPr/>
        <a:lstStyle/>
        <a:p>
          <a:endParaRPr lang="en-US" b="0" i="0">
            <a:solidFill>
              <a:schemeClr val="tx1"/>
            </a:solidFill>
            <a:latin typeface="Roboto Lt" charset="0"/>
            <a:ea typeface="Roboto Lt" charset="0"/>
            <a:cs typeface="Roboto Lt" charset="0"/>
          </a:endParaRPr>
        </a:p>
      </dgm:t>
    </dgm:pt>
    <dgm:pt modelId="{51B29AF4-E0CF-1745-A9F0-85C83B463C75}" type="sibTrans" cxnId="{580A6AF6-F2BB-394B-A474-FC923E7ADBFF}">
      <dgm:prSet/>
      <dgm:spPr/>
      <dgm:t>
        <a:bodyPr/>
        <a:lstStyle/>
        <a:p>
          <a:endParaRPr lang="en-US" b="0" i="0">
            <a:solidFill>
              <a:schemeClr val="tx1"/>
            </a:solidFill>
            <a:latin typeface="Roboto Lt" charset="0"/>
            <a:ea typeface="Roboto Lt" charset="0"/>
            <a:cs typeface="Roboto Lt" charset="0"/>
          </a:endParaRPr>
        </a:p>
      </dgm:t>
    </dgm:pt>
    <dgm:pt modelId="{13C2186F-E490-8442-8179-AF26CF03CD36}">
      <dgm:prSet phldrT="[Text]" custT="1"/>
      <dgm:spPr>
        <a:ln>
          <a:solidFill>
            <a:srgbClr val="3C3F42"/>
          </a:solidFill>
        </a:ln>
      </dgm:spPr>
      <dgm:t>
        <a:bodyPr anchor="ctr"/>
        <a:lstStyle/>
        <a:p>
          <a:r>
            <a:rPr lang="en-US" sz="1000" b="0" i="0">
              <a:solidFill>
                <a:srgbClr val="3C3F42"/>
              </a:solidFill>
              <a:latin typeface="Roboto Lt" panose="02000000000000000000" pitchFamily="2" charset="0"/>
              <a:ea typeface="Roboto Lt" panose="02000000000000000000" pitchFamily="2" charset="0"/>
              <a:cs typeface="Roboto Lt" panose="02000000000000000000" pitchFamily="2" charset="0"/>
            </a:rPr>
            <a:t>Surveys</a:t>
          </a:r>
        </a:p>
      </dgm:t>
    </dgm:pt>
    <dgm:pt modelId="{D23B1405-567F-0040-A89B-F7395FE57C39}" type="parTrans" cxnId="{58326875-AF8B-2E4C-AA1E-F588F53E1E6F}">
      <dgm:prSet/>
      <dgm:spPr/>
      <dgm:t>
        <a:bodyPr/>
        <a:lstStyle/>
        <a:p>
          <a:endParaRPr lang="en-US" b="0" i="0">
            <a:solidFill>
              <a:schemeClr val="tx1"/>
            </a:solidFill>
            <a:latin typeface="Roboto Lt" charset="0"/>
            <a:ea typeface="Roboto Lt" charset="0"/>
            <a:cs typeface="Roboto Lt" charset="0"/>
          </a:endParaRPr>
        </a:p>
      </dgm:t>
    </dgm:pt>
    <dgm:pt modelId="{FEA10260-F9BB-6F4A-AB6E-168698FBFC83}" type="sibTrans" cxnId="{58326875-AF8B-2E4C-AA1E-F588F53E1E6F}">
      <dgm:prSet/>
      <dgm:spPr/>
      <dgm:t>
        <a:bodyPr/>
        <a:lstStyle/>
        <a:p>
          <a:endParaRPr lang="en-US" b="0" i="0">
            <a:solidFill>
              <a:schemeClr val="tx1"/>
            </a:solidFill>
            <a:latin typeface="Roboto Lt" charset="0"/>
            <a:ea typeface="Roboto Lt" charset="0"/>
            <a:cs typeface="Roboto Lt" charset="0"/>
          </a:endParaRPr>
        </a:p>
      </dgm:t>
    </dgm:pt>
    <dgm:pt modelId="{DDC61D1F-B42A-684E-B25D-F8853D1E5E61}">
      <dgm:prSet phldrT="[Text]" custT="1"/>
      <dgm:spPr>
        <a:ln>
          <a:solidFill>
            <a:srgbClr val="3C3F42"/>
          </a:solidFill>
        </a:ln>
      </dgm:spPr>
      <dgm:t>
        <a:bodyPr anchor="ctr"/>
        <a:lstStyle/>
        <a:p>
          <a:r>
            <a:rPr lang="en-US" sz="1000" b="0" i="0">
              <a:solidFill>
                <a:srgbClr val="3C3F42"/>
              </a:solidFill>
              <a:latin typeface="Roboto Lt" panose="02000000000000000000" pitchFamily="2" charset="0"/>
              <a:ea typeface="Roboto Lt" panose="02000000000000000000" pitchFamily="2" charset="0"/>
              <a:cs typeface="Roboto Lt" panose="02000000000000000000" pitchFamily="2" charset="0"/>
            </a:rPr>
            <a:t>Requests</a:t>
          </a:r>
        </a:p>
      </dgm:t>
    </dgm:pt>
    <dgm:pt modelId="{260D1F91-7018-6D4E-BB45-22A3846046D6}" type="parTrans" cxnId="{2E60FF9C-145D-BF41-BDC9-04D91A4E12DC}">
      <dgm:prSet/>
      <dgm:spPr/>
      <dgm:t>
        <a:bodyPr/>
        <a:lstStyle/>
        <a:p>
          <a:endParaRPr lang="en-US" b="0" i="0">
            <a:solidFill>
              <a:schemeClr val="tx1"/>
            </a:solidFill>
            <a:latin typeface="Roboto Lt" charset="0"/>
            <a:ea typeface="Roboto Lt" charset="0"/>
            <a:cs typeface="Roboto Lt" charset="0"/>
          </a:endParaRPr>
        </a:p>
      </dgm:t>
    </dgm:pt>
    <dgm:pt modelId="{0DA97C48-5509-814C-A74C-E3B24AE0E009}" type="sibTrans" cxnId="{2E60FF9C-145D-BF41-BDC9-04D91A4E12DC}">
      <dgm:prSet/>
      <dgm:spPr/>
      <dgm:t>
        <a:bodyPr/>
        <a:lstStyle/>
        <a:p>
          <a:endParaRPr lang="en-US" b="0" i="0">
            <a:solidFill>
              <a:schemeClr val="tx1"/>
            </a:solidFill>
            <a:latin typeface="Roboto Lt" charset="0"/>
            <a:ea typeface="Roboto Lt" charset="0"/>
            <a:cs typeface="Roboto Lt" charset="0"/>
          </a:endParaRPr>
        </a:p>
      </dgm:t>
    </dgm:pt>
    <dgm:pt modelId="{22225490-8EDC-C64B-AF81-F071385AE143}">
      <dgm:prSet phldrT="[Text]" custT="1"/>
      <dgm:spPr>
        <a:ln>
          <a:solidFill>
            <a:srgbClr val="3C3F42"/>
          </a:solidFill>
        </a:ln>
      </dgm:spPr>
      <dgm:t>
        <a:bodyPr anchor="ctr"/>
        <a:lstStyle/>
        <a:p>
          <a:r>
            <a:rPr lang="en-US" sz="1000" b="0" i="0" dirty="0">
              <a:solidFill>
                <a:srgbClr val="3C3F42"/>
              </a:solidFill>
              <a:latin typeface="Roboto Lt" panose="02000000000000000000" pitchFamily="2" charset="0"/>
              <a:ea typeface="Roboto Lt" panose="02000000000000000000" pitchFamily="2" charset="0"/>
              <a:cs typeface="Roboto Lt" panose="02000000000000000000" pitchFamily="2" charset="0"/>
            </a:rPr>
            <a:t>Complaints</a:t>
          </a:r>
        </a:p>
      </dgm:t>
    </dgm:pt>
    <dgm:pt modelId="{5B19434C-7B41-CC45-ACEF-481F3D7CFEA4}" type="parTrans" cxnId="{03371085-2004-1246-A2A1-79F96A84707A}">
      <dgm:prSet/>
      <dgm:spPr/>
      <dgm:t>
        <a:bodyPr/>
        <a:lstStyle/>
        <a:p>
          <a:endParaRPr lang="en-US" b="0" i="0">
            <a:solidFill>
              <a:schemeClr val="tx1"/>
            </a:solidFill>
            <a:latin typeface="Roboto Lt" charset="0"/>
            <a:ea typeface="Roboto Lt" charset="0"/>
            <a:cs typeface="Roboto Lt" charset="0"/>
          </a:endParaRPr>
        </a:p>
      </dgm:t>
    </dgm:pt>
    <dgm:pt modelId="{A0948D08-71D1-5A40-929C-434541C2FD87}" type="sibTrans" cxnId="{03371085-2004-1246-A2A1-79F96A84707A}">
      <dgm:prSet/>
      <dgm:spPr/>
      <dgm:t>
        <a:bodyPr/>
        <a:lstStyle/>
        <a:p>
          <a:endParaRPr lang="en-US" b="0" i="0">
            <a:solidFill>
              <a:schemeClr val="tx1"/>
            </a:solidFill>
            <a:latin typeface="Roboto Lt" charset="0"/>
            <a:ea typeface="Roboto Lt" charset="0"/>
            <a:cs typeface="Roboto Lt" charset="0"/>
          </a:endParaRPr>
        </a:p>
      </dgm:t>
    </dgm:pt>
    <dgm:pt modelId="{EA512FC5-6CC9-4AA4-832B-03280F3A780C}">
      <dgm:prSet custT="1"/>
      <dgm:spPr/>
      <dgm:t>
        <a:bodyPr/>
        <a:lstStyle/>
        <a:p>
          <a:r>
            <a:rPr lang="en-CA" sz="1000" b="0" i="0" dirty="0">
              <a:solidFill>
                <a:srgbClr val="3C3F42"/>
              </a:solidFill>
              <a:latin typeface="Roboto Lt" panose="02000000000000000000" pitchFamily="2" charset="0"/>
            </a:rPr>
            <a:t>Call-in/ Walk-in</a:t>
          </a:r>
        </a:p>
      </dgm:t>
    </dgm:pt>
    <dgm:pt modelId="{DF699663-95E7-49BD-870A-4C31D54AF98D}" type="parTrans" cxnId="{538165CF-7B92-46DB-8A86-3363F605F4A6}">
      <dgm:prSet/>
      <dgm:spPr/>
      <dgm:t>
        <a:bodyPr/>
        <a:lstStyle/>
        <a:p>
          <a:endParaRPr lang="en-CA"/>
        </a:p>
      </dgm:t>
    </dgm:pt>
    <dgm:pt modelId="{2851A2C0-26F8-4542-B624-CF64E510AE3E}" type="sibTrans" cxnId="{538165CF-7B92-46DB-8A86-3363F605F4A6}">
      <dgm:prSet/>
      <dgm:spPr/>
      <dgm:t>
        <a:bodyPr/>
        <a:lstStyle/>
        <a:p>
          <a:endParaRPr lang="en-CA"/>
        </a:p>
      </dgm:t>
    </dgm:pt>
    <dgm:pt modelId="{1C68A2B5-E06D-4156-994D-79C88A498974}">
      <dgm:prSet custT="1"/>
      <dgm:spPr/>
      <dgm:t>
        <a:bodyPr/>
        <a:lstStyle/>
        <a:p>
          <a:r>
            <a:rPr lang="en-CA" sz="1000" b="0" i="0" dirty="0">
              <a:solidFill>
                <a:srgbClr val="3C3F42"/>
              </a:solidFill>
              <a:latin typeface="Roboto Lt" panose="02000000000000000000" pitchFamily="2" charset="0"/>
            </a:rPr>
            <a:t>Referral</a:t>
          </a:r>
        </a:p>
      </dgm:t>
    </dgm:pt>
    <dgm:pt modelId="{AE5D0300-EABA-482E-B589-88D02D40ADA2}" type="parTrans" cxnId="{928032CE-321C-4FE1-BC26-2B10083CC916}">
      <dgm:prSet/>
      <dgm:spPr/>
      <dgm:t>
        <a:bodyPr/>
        <a:lstStyle/>
        <a:p>
          <a:endParaRPr lang="en-CA"/>
        </a:p>
      </dgm:t>
    </dgm:pt>
    <dgm:pt modelId="{A0237198-22C6-4236-9DCB-399C44691D7A}" type="sibTrans" cxnId="{928032CE-321C-4FE1-BC26-2B10083CC916}">
      <dgm:prSet/>
      <dgm:spPr/>
      <dgm:t>
        <a:bodyPr/>
        <a:lstStyle/>
        <a:p>
          <a:endParaRPr lang="en-CA"/>
        </a:p>
      </dgm:t>
    </dgm:pt>
    <dgm:pt modelId="{C5FB1DC1-918E-4F3A-96B8-A3ADE46343D3}">
      <dgm:prSet custT="1"/>
      <dgm:spPr/>
      <dgm:t>
        <a:bodyPr/>
        <a:lstStyle/>
        <a:p>
          <a:r>
            <a:rPr lang="en-CA" sz="1000" b="0" i="0" dirty="0">
              <a:solidFill>
                <a:srgbClr val="3C3F42"/>
              </a:solidFill>
              <a:latin typeface="Roboto Lt" panose="02000000000000000000" pitchFamily="2" charset="0"/>
            </a:rPr>
            <a:t>Social Media</a:t>
          </a:r>
        </a:p>
      </dgm:t>
    </dgm:pt>
    <dgm:pt modelId="{C62D1CBF-2CF1-413B-8E36-3CC4B67ED483}" type="parTrans" cxnId="{20F5D807-B3A5-4BAC-BEA0-E9E37083A313}">
      <dgm:prSet/>
      <dgm:spPr/>
      <dgm:t>
        <a:bodyPr/>
        <a:lstStyle/>
        <a:p>
          <a:endParaRPr lang="en-CA"/>
        </a:p>
      </dgm:t>
    </dgm:pt>
    <dgm:pt modelId="{7A61232A-5BAA-47E6-AB5D-EE9E00E5CAEB}" type="sibTrans" cxnId="{20F5D807-B3A5-4BAC-BEA0-E9E37083A313}">
      <dgm:prSet/>
      <dgm:spPr/>
      <dgm:t>
        <a:bodyPr/>
        <a:lstStyle/>
        <a:p>
          <a:endParaRPr lang="en-CA"/>
        </a:p>
      </dgm:t>
    </dgm:pt>
    <dgm:pt modelId="{AA666416-2989-405E-8FAB-9E456D9CE3C7}">
      <dgm:prSet custT="1"/>
      <dgm:spPr/>
      <dgm:t>
        <a:bodyPr/>
        <a:lstStyle/>
        <a:p>
          <a:r>
            <a:rPr lang="en-CA" sz="1000" b="0" i="0" dirty="0">
              <a:solidFill>
                <a:srgbClr val="3C3F42"/>
              </a:solidFill>
              <a:latin typeface="Roboto Lt" panose="02000000000000000000" pitchFamily="2" charset="0"/>
            </a:rPr>
            <a:t>Organic Search</a:t>
          </a:r>
        </a:p>
      </dgm:t>
    </dgm:pt>
    <dgm:pt modelId="{628F98AD-C759-46D3-B626-781C3AEFAE7D}" type="parTrans" cxnId="{DF3957C4-382D-487F-ABBB-E26E77AB9E12}">
      <dgm:prSet/>
      <dgm:spPr/>
      <dgm:t>
        <a:bodyPr/>
        <a:lstStyle/>
        <a:p>
          <a:endParaRPr lang="en-CA"/>
        </a:p>
      </dgm:t>
    </dgm:pt>
    <dgm:pt modelId="{FC1947EE-2941-48A1-9318-CF17F4D45ECF}" type="sibTrans" cxnId="{DF3957C4-382D-487F-ABBB-E26E77AB9E12}">
      <dgm:prSet/>
      <dgm:spPr/>
      <dgm:t>
        <a:bodyPr/>
        <a:lstStyle/>
        <a:p>
          <a:endParaRPr lang="en-CA"/>
        </a:p>
      </dgm:t>
    </dgm:pt>
    <dgm:pt modelId="{BAFE67B9-38BA-4DD3-B053-A14F9A43AC2C}">
      <dgm:prSet custT="1"/>
      <dgm:spPr/>
      <dgm:t>
        <a:bodyPr/>
        <a:lstStyle/>
        <a:p>
          <a:endParaRPr lang="en-CA" sz="1000" b="0" i="0" dirty="0">
            <a:solidFill>
              <a:srgbClr val="3C3F42"/>
            </a:solidFill>
            <a:latin typeface="Roboto Lt" panose="02000000000000000000" pitchFamily="2" charset="0"/>
          </a:endParaRPr>
        </a:p>
      </dgm:t>
    </dgm:pt>
    <dgm:pt modelId="{6A25BC01-8E49-41C2-990D-B789C14D122A}" type="parTrans" cxnId="{653B10F2-98CE-48AF-A48F-7B14D80619B1}">
      <dgm:prSet/>
      <dgm:spPr/>
      <dgm:t>
        <a:bodyPr/>
        <a:lstStyle/>
        <a:p>
          <a:endParaRPr lang="en-CA"/>
        </a:p>
      </dgm:t>
    </dgm:pt>
    <dgm:pt modelId="{97F90F28-F20B-4680-87D2-D51C1E52D793}" type="sibTrans" cxnId="{653B10F2-98CE-48AF-A48F-7B14D80619B1}">
      <dgm:prSet/>
      <dgm:spPr/>
      <dgm:t>
        <a:bodyPr/>
        <a:lstStyle/>
        <a:p>
          <a:endParaRPr lang="en-CA"/>
        </a:p>
      </dgm:t>
    </dgm:pt>
    <dgm:pt modelId="{EB03849F-8F55-4F87-B237-97F47308B778}">
      <dgm:prSet custT="1"/>
      <dgm:spPr/>
      <dgm:t>
        <a:bodyPr/>
        <a:lstStyle/>
        <a:p>
          <a:r>
            <a:rPr lang="en-CA" sz="1000" b="0" i="0" dirty="0">
              <a:solidFill>
                <a:srgbClr val="3C3F42"/>
              </a:solidFill>
              <a:latin typeface="Roboto Lt" panose="02000000000000000000" pitchFamily="2" charset="0"/>
            </a:rPr>
            <a:t>By memory</a:t>
          </a:r>
        </a:p>
      </dgm:t>
    </dgm:pt>
    <dgm:pt modelId="{6FD1DACF-5E77-4569-8C80-C07136784957}" type="parTrans" cxnId="{EF425770-CDDB-443F-BFFA-892D1127C91C}">
      <dgm:prSet/>
      <dgm:spPr/>
      <dgm:t>
        <a:bodyPr/>
        <a:lstStyle/>
        <a:p>
          <a:endParaRPr lang="en-CA"/>
        </a:p>
      </dgm:t>
    </dgm:pt>
    <dgm:pt modelId="{897FD63F-481F-4F9E-A846-3C9E593FB761}" type="sibTrans" cxnId="{EF425770-CDDB-443F-BFFA-892D1127C91C}">
      <dgm:prSet/>
      <dgm:spPr/>
      <dgm:t>
        <a:bodyPr/>
        <a:lstStyle/>
        <a:p>
          <a:endParaRPr lang="en-CA"/>
        </a:p>
      </dgm:t>
    </dgm:pt>
    <dgm:pt modelId="{252C46CD-DC85-4FB9-8D82-37E46F8A744E}">
      <dgm:prSet custT="1"/>
      <dgm:spPr/>
      <dgm:t>
        <a:bodyPr/>
        <a:lstStyle/>
        <a:p>
          <a:r>
            <a:rPr lang="en-CA" sz="1000" b="0" i="0" dirty="0">
              <a:solidFill>
                <a:srgbClr val="3C3F42"/>
              </a:solidFill>
              <a:latin typeface="Roboto Lt" panose="02000000000000000000" pitchFamily="2" charset="0"/>
            </a:rPr>
            <a:t>CRM system</a:t>
          </a:r>
        </a:p>
      </dgm:t>
    </dgm:pt>
    <dgm:pt modelId="{A1121B9A-1A6E-4369-AA7F-BA857DD817D3}" type="parTrans" cxnId="{DDEAF51D-D90C-42F8-9D72-E097658B8542}">
      <dgm:prSet/>
      <dgm:spPr/>
      <dgm:t>
        <a:bodyPr/>
        <a:lstStyle/>
        <a:p>
          <a:endParaRPr lang="en-CA"/>
        </a:p>
      </dgm:t>
    </dgm:pt>
    <dgm:pt modelId="{616EB00A-4016-419A-B7D6-02B2B1F4789F}" type="sibTrans" cxnId="{DDEAF51D-D90C-42F8-9D72-E097658B8542}">
      <dgm:prSet/>
      <dgm:spPr/>
      <dgm:t>
        <a:bodyPr/>
        <a:lstStyle/>
        <a:p>
          <a:endParaRPr lang="en-CA"/>
        </a:p>
      </dgm:t>
    </dgm:pt>
    <dgm:pt modelId="{F5FD7E05-F71B-48C5-AF2F-74C82A3DD518}">
      <dgm:prSet phldrT="[Text]" custT="1"/>
      <dgm:spPr>
        <a:ln>
          <a:solidFill>
            <a:srgbClr val="3C3F42"/>
          </a:solidFill>
        </a:ln>
      </dgm:spPr>
      <dgm:t>
        <a:bodyPr anchor="ctr"/>
        <a:lstStyle/>
        <a:p>
          <a:r>
            <a:rPr lang="en-US" sz="1000" b="0" i="0" dirty="0">
              <a:solidFill>
                <a:srgbClr val="3C3F42"/>
              </a:solidFill>
              <a:latin typeface="Roboto Lt" panose="02000000000000000000" pitchFamily="2" charset="0"/>
              <a:ea typeface="Roboto Lt" panose="02000000000000000000" pitchFamily="2" charset="0"/>
              <a:cs typeface="Roboto Lt" panose="02000000000000000000" pitchFamily="2" charset="0"/>
            </a:rPr>
            <a:t>Aftercare</a:t>
          </a:r>
        </a:p>
      </dgm:t>
    </dgm:pt>
    <dgm:pt modelId="{E5421108-1601-481A-B062-96696205C15F}" type="parTrans" cxnId="{CCC1465C-DA61-4278-90EC-A6E7123CED7F}">
      <dgm:prSet/>
      <dgm:spPr/>
      <dgm:t>
        <a:bodyPr/>
        <a:lstStyle/>
        <a:p>
          <a:endParaRPr lang="en-CA"/>
        </a:p>
      </dgm:t>
    </dgm:pt>
    <dgm:pt modelId="{3B0D723C-1387-4422-A613-C24E9CF77360}" type="sibTrans" cxnId="{CCC1465C-DA61-4278-90EC-A6E7123CED7F}">
      <dgm:prSet/>
      <dgm:spPr/>
      <dgm:t>
        <a:bodyPr/>
        <a:lstStyle/>
        <a:p>
          <a:endParaRPr lang="en-CA"/>
        </a:p>
      </dgm:t>
    </dgm:pt>
    <dgm:pt modelId="{36DBAA76-6485-483F-A59D-42228B972B9A}">
      <dgm:prSet custT="1"/>
      <dgm:spPr/>
      <dgm:t>
        <a:bodyPr/>
        <a:lstStyle/>
        <a:p>
          <a:r>
            <a:rPr lang="en-US" sz="1000" b="0" i="0" dirty="0">
              <a:solidFill>
                <a:srgbClr val="3C3F42"/>
              </a:solidFill>
              <a:latin typeface="Roboto Lt" panose="02000000000000000000" pitchFamily="2" charset="0"/>
            </a:rPr>
            <a:t>Excel</a:t>
          </a:r>
          <a:endParaRPr lang="en-CA" sz="1000" b="0" i="0" dirty="0">
            <a:solidFill>
              <a:srgbClr val="3C3F42"/>
            </a:solidFill>
            <a:latin typeface="Roboto Lt" panose="02000000000000000000" pitchFamily="2" charset="0"/>
          </a:endParaRPr>
        </a:p>
      </dgm:t>
    </dgm:pt>
    <dgm:pt modelId="{4F4EB9AB-84E1-46D2-B06C-07117B311018}" type="parTrans" cxnId="{2004B930-8A14-4044-9DD1-DC3B0C375395}">
      <dgm:prSet/>
      <dgm:spPr/>
      <dgm:t>
        <a:bodyPr/>
        <a:lstStyle/>
        <a:p>
          <a:endParaRPr lang="en-CA"/>
        </a:p>
      </dgm:t>
    </dgm:pt>
    <dgm:pt modelId="{E8761EAB-4237-4963-9C69-53AB5513F565}" type="sibTrans" cxnId="{2004B930-8A14-4044-9DD1-DC3B0C375395}">
      <dgm:prSet/>
      <dgm:spPr/>
      <dgm:t>
        <a:bodyPr/>
        <a:lstStyle/>
        <a:p>
          <a:endParaRPr lang="en-CA"/>
        </a:p>
      </dgm:t>
    </dgm:pt>
    <dgm:pt modelId="{8B9680E8-CA69-064E-BE7B-164904526E33}" type="pres">
      <dgm:prSet presAssocID="{EBABB884-7480-CF4F-951B-AADEE7AB6BBE}" presName="Name0" presStyleCnt="0">
        <dgm:presLayoutVars>
          <dgm:dir/>
          <dgm:animLvl val="lvl"/>
          <dgm:resizeHandles val="exact"/>
        </dgm:presLayoutVars>
      </dgm:prSet>
      <dgm:spPr/>
    </dgm:pt>
    <dgm:pt modelId="{829313B2-928C-0A41-AED6-9F59C319622D}" type="pres">
      <dgm:prSet presAssocID="{EBABB884-7480-CF4F-951B-AADEE7AB6BBE}" presName="tSp" presStyleCnt="0"/>
      <dgm:spPr/>
    </dgm:pt>
    <dgm:pt modelId="{079D110D-A5AD-8F46-933B-86A777C1FD6D}" type="pres">
      <dgm:prSet presAssocID="{EBABB884-7480-CF4F-951B-AADEE7AB6BBE}" presName="bSp" presStyleCnt="0"/>
      <dgm:spPr/>
    </dgm:pt>
    <dgm:pt modelId="{2ADF58CC-6407-844F-9587-9C9C6A47430B}" type="pres">
      <dgm:prSet presAssocID="{EBABB884-7480-CF4F-951B-AADEE7AB6BBE}" presName="process" presStyleCnt="0"/>
      <dgm:spPr/>
    </dgm:pt>
    <dgm:pt modelId="{2F4167D5-5042-7341-A4E0-DBE26C4EC02A}" type="pres">
      <dgm:prSet presAssocID="{7CAF626C-5663-CE40-978D-D23933A82182}" presName="composite1" presStyleCnt="0"/>
      <dgm:spPr/>
    </dgm:pt>
    <dgm:pt modelId="{ABD9EC53-E575-DC47-B88C-BCECD3A1064F}" type="pres">
      <dgm:prSet presAssocID="{7CAF626C-5663-CE40-978D-D23933A82182}" presName="dummyNode1" presStyleLbl="node1" presStyleIdx="0" presStyleCnt="7"/>
      <dgm:spPr/>
    </dgm:pt>
    <dgm:pt modelId="{7D75AC0A-C32A-1F4A-9148-C47EBE388E0A}" type="pres">
      <dgm:prSet presAssocID="{7CAF626C-5663-CE40-978D-D23933A82182}" presName="childNode1" presStyleLbl="bgAcc1" presStyleIdx="0" presStyleCnt="7">
        <dgm:presLayoutVars>
          <dgm:bulletEnabled val="1"/>
        </dgm:presLayoutVars>
      </dgm:prSet>
      <dgm:spPr/>
    </dgm:pt>
    <dgm:pt modelId="{368D018B-F665-AD4C-85E5-81C73FCAF709}" type="pres">
      <dgm:prSet presAssocID="{7CAF626C-5663-CE40-978D-D23933A82182}" presName="childNode1tx" presStyleLbl="bgAcc1" presStyleIdx="0" presStyleCnt="7">
        <dgm:presLayoutVars>
          <dgm:bulletEnabled val="1"/>
        </dgm:presLayoutVars>
      </dgm:prSet>
      <dgm:spPr/>
    </dgm:pt>
    <dgm:pt modelId="{C8FC97D2-4D30-874D-A4E4-883954893FEB}" type="pres">
      <dgm:prSet presAssocID="{7CAF626C-5663-CE40-978D-D23933A82182}" presName="parentNode1" presStyleLbl="node1" presStyleIdx="0" presStyleCnt="7">
        <dgm:presLayoutVars>
          <dgm:chMax val="1"/>
          <dgm:bulletEnabled val="1"/>
        </dgm:presLayoutVars>
      </dgm:prSet>
      <dgm:spPr/>
    </dgm:pt>
    <dgm:pt modelId="{837C6013-EAE5-A74C-B55A-664396519A53}" type="pres">
      <dgm:prSet presAssocID="{7CAF626C-5663-CE40-978D-D23933A82182}" presName="connSite1" presStyleCnt="0"/>
      <dgm:spPr/>
    </dgm:pt>
    <dgm:pt modelId="{CA46AC4E-4E95-4A48-AC88-C3828FC2ECE4}" type="pres">
      <dgm:prSet presAssocID="{72CD6A65-DA50-0641-9F10-3B173B5823A2}" presName="Name9" presStyleLbl="sibTrans2D1" presStyleIdx="0" presStyleCnt="6" custLinFactNeighborY="-1536"/>
      <dgm:spPr/>
    </dgm:pt>
    <dgm:pt modelId="{D64BAE0E-324D-F243-A462-ABCEFB2C8F07}" type="pres">
      <dgm:prSet presAssocID="{09B6317E-2B27-D84B-A68E-56CA9884B39C}" presName="composite2" presStyleCnt="0"/>
      <dgm:spPr/>
    </dgm:pt>
    <dgm:pt modelId="{E9769F59-2525-854F-B701-4BF28AA4DEC0}" type="pres">
      <dgm:prSet presAssocID="{09B6317E-2B27-D84B-A68E-56CA9884B39C}" presName="dummyNode2" presStyleLbl="node1" presStyleIdx="0" presStyleCnt="7"/>
      <dgm:spPr/>
    </dgm:pt>
    <dgm:pt modelId="{562D8E61-69C9-4E47-A846-E25711CF33DB}" type="pres">
      <dgm:prSet presAssocID="{09B6317E-2B27-D84B-A68E-56CA9884B39C}" presName="childNode2" presStyleLbl="bgAcc1" presStyleIdx="1" presStyleCnt="7">
        <dgm:presLayoutVars>
          <dgm:bulletEnabled val="1"/>
        </dgm:presLayoutVars>
      </dgm:prSet>
      <dgm:spPr/>
    </dgm:pt>
    <dgm:pt modelId="{1FA1EE2C-A10A-7F4D-91EE-0E9A2C8BB6B3}" type="pres">
      <dgm:prSet presAssocID="{09B6317E-2B27-D84B-A68E-56CA9884B39C}" presName="childNode2tx" presStyleLbl="bgAcc1" presStyleIdx="1" presStyleCnt="7">
        <dgm:presLayoutVars>
          <dgm:bulletEnabled val="1"/>
        </dgm:presLayoutVars>
      </dgm:prSet>
      <dgm:spPr/>
    </dgm:pt>
    <dgm:pt modelId="{C5828E3D-2859-844F-BB96-2487B7CBB527}" type="pres">
      <dgm:prSet presAssocID="{09B6317E-2B27-D84B-A68E-56CA9884B39C}" presName="parentNode2" presStyleLbl="node1" presStyleIdx="1" presStyleCnt="7">
        <dgm:presLayoutVars>
          <dgm:chMax val="0"/>
          <dgm:bulletEnabled val="1"/>
        </dgm:presLayoutVars>
      </dgm:prSet>
      <dgm:spPr/>
    </dgm:pt>
    <dgm:pt modelId="{0FE30147-A70F-074D-A299-9955E4330CF7}" type="pres">
      <dgm:prSet presAssocID="{09B6317E-2B27-D84B-A68E-56CA9884B39C}" presName="connSite2" presStyleCnt="0"/>
      <dgm:spPr/>
    </dgm:pt>
    <dgm:pt modelId="{8BD33DF6-6C33-3641-BB77-1B3029C74526}" type="pres">
      <dgm:prSet presAssocID="{D357144A-BE5A-A346-975A-07460827B3F4}" presName="Name18" presStyleLbl="sibTrans2D1" presStyleIdx="1" presStyleCnt="6" custScaleX="100000" custScaleY="100000" custLinFactNeighborY="1386"/>
      <dgm:spPr/>
    </dgm:pt>
    <dgm:pt modelId="{09CA22EA-A191-004A-9AEA-73D50027DAAF}" type="pres">
      <dgm:prSet presAssocID="{31CFA419-C02C-774A-81AF-578ED3460A61}" presName="composite1" presStyleCnt="0"/>
      <dgm:spPr/>
    </dgm:pt>
    <dgm:pt modelId="{EBF3F4AC-8C89-2B41-B315-F9DBAF25C7ED}" type="pres">
      <dgm:prSet presAssocID="{31CFA419-C02C-774A-81AF-578ED3460A61}" presName="dummyNode1" presStyleLbl="node1" presStyleIdx="1" presStyleCnt="7"/>
      <dgm:spPr/>
    </dgm:pt>
    <dgm:pt modelId="{BD97B537-17B7-154C-A548-BBE669B74E90}" type="pres">
      <dgm:prSet presAssocID="{31CFA419-C02C-774A-81AF-578ED3460A61}" presName="childNode1" presStyleLbl="bgAcc1" presStyleIdx="2" presStyleCnt="7" custLinFactNeighborX="670" custLinFactNeighborY="0">
        <dgm:presLayoutVars>
          <dgm:bulletEnabled val="1"/>
        </dgm:presLayoutVars>
      </dgm:prSet>
      <dgm:spPr/>
    </dgm:pt>
    <dgm:pt modelId="{793F1C11-874C-CC4D-877C-80CCF7CA0EFD}" type="pres">
      <dgm:prSet presAssocID="{31CFA419-C02C-774A-81AF-578ED3460A61}" presName="childNode1tx" presStyleLbl="bgAcc1" presStyleIdx="2" presStyleCnt="7">
        <dgm:presLayoutVars>
          <dgm:bulletEnabled val="1"/>
        </dgm:presLayoutVars>
      </dgm:prSet>
      <dgm:spPr/>
    </dgm:pt>
    <dgm:pt modelId="{63E2D3BD-0332-CA4F-A2A9-CD867A30E6A8}" type="pres">
      <dgm:prSet presAssocID="{31CFA419-C02C-774A-81AF-578ED3460A61}" presName="parentNode1" presStyleLbl="node1" presStyleIdx="2" presStyleCnt="7">
        <dgm:presLayoutVars>
          <dgm:chMax val="1"/>
          <dgm:bulletEnabled val="1"/>
        </dgm:presLayoutVars>
      </dgm:prSet>
      <dgm:spPr/>
    </dgm:pt>
    <dgm:pt modelId="{48BA2A62-B3A5-3F46-A060-428143A1F53B}" type="pres">
      <dgm:prSet presAssocID="{31CFA419-C02C-774A-81AF-578ED3460A61}" presName="connSite1" presStyleCnt="0"/>
      <dgm:spPr/>
    </dgm:pt>
    <dgm:pt modelId="{C55B1DA7-20E7-6749-A357-81B208A9894D}" type="pres">
      <dgm:prSet presAssocID="{5FA35BA5-DBBE-AB4D-9755-1708730AD39F}" presName="Name9" presStyleLbl="sibTrans2D1" presStyleIdx="2" presStyleCnt="6" custLinFactNeighborY="-1536"/>
      <dgm:spPr/>
    </dgm:pt>
    <dgm:pt modelId="{79FB9805-CA92-7841-B427-46A218B84F3A}" type="pres">
      <dgm:prSet presAssocID="{539F2FF6-7EC6-BD4B-B2D9-429E0E47A0DF}" presName="composite2" presStyleCnt="0"/>
      <dgm:spPr/>
    </dgm:pt>
    <dgm:pt modelId="{6B28FD0A-D9FA-AE43-A034-A31C9EEF0A33}" type="pres">
      <dgm:prSet presAssocID="{539F2FF6-7EC6-BD4B-B2D9-429E0E47A0DF}" presName="dummyNode2" presStyleLbl="node1" presStyleIdx="2" presStyleCnt="7"/>
      <dgm:spPr/>
    </dgm:pt>
    <dgm:pt modelId="{774570B4-7572-0B4A-A81B-E2A3D3FEB110}" type="pres">
      <dgm:prSet presAssocID="{539F2FF6-7EC6-BD4B-B2D9-429E0E47A0DF}" presName="childNode2" presStyleLbl="bgAcc1" presStyleIdx="3" presStyleCnt="7" custLinFactNeighborY="0">
        <dgm:presLayoutVars>
          <dgm:bulletEnabled val="1"/>
        </dgm:presLayoutVars>
      </dgm:prSet>
      <dgm:spPr/>
    </dgm:pt>
    <dgm:pt modelId="{BFCB0527-F37C-6B4B-AF79-DDAAAF16F719}" type="pres">
      <dgm:prSet presAssocID="{539F2FF6-7EC6-BD4B-B2D9-429E0E47A0DF}" presName="childNode2tx" presStyleLbl="bgAcc1" presStyleIdx="3" presStyleCnt="7">
        <dgm:presLayoutVars>
          <dgm:bulletEnabled val="1"/>
        </dgm:presLayoutVars>
      </dgm:prSet>
      <dgm:spPr/>
    </dgm:pt>
    <dgm:pt modelId="{0A728DBE-89C6-704B-99DC-9DB0836527E9}" type="pres">
      <dgm:prSet presAssocID="{539F2FF6-7EC6-BD4B-B2D9-429E0E47A0DF}" presName="parentNode2" presStyleLbl="node1" presStyleIdx="3" presStyleCnt="7">
        <dgm:presLayoutVars>
          <dgm:chMax val="0"/>
          <dgm:bulletEnabled val="1"/>
        </dgm:presLayoutVars>
      </dgm:prSet>
      <dgm:spPr/>
    </dgm:pt>
    <dgm:pt modelId="{A495D7E5-9E9B-4345-8F34-7B4267CE2AF9}" type="pres">
      <dgm:prSet presAssocID="{539F2FF6-7EC6-BD4B-B2D9-429E0E47A0DF}" presName="connSite2" presStyleCnt="0"/>
      <dgm:spPr/>
    </dgm:pt>
    <dgm:pt modelId="{4F3FA622-9503-3949-8ADA-7CDC1F4A61DD}" type="pres">
      <dgm:prSet presAssocID="{95C283EB-6C2C-8F42-88C0-464AB7D3C557}" presName="Name18" presStyleLbl="sibTrans2D1" presStyleIdx="3" presStyleCnt="6" custLinFactNeighborY="1386"/>
      <dgm:spPr/>
    </dgm:pt>
    <dgm:pt modelId="{48DE6DD3-F585-EC41-94FE-88F89DBD1A9B}" type="pres">
      <dgm:prSet presAssocID="{04E07A35-A157-CB4D-885D-7B7FC97A7E80}" presName="composite1" presStyleCnt="0"/>
      <dgm:spPr/>
    </dgm:pt>
    <dgm:pt modelId="{2632BF10-DDA0-F04E-B2D5-E717DD00AE15}" type="pres">
      <dgm:prSet presAssocID="{04E07A35-A157-CB4D-885D-7B7FC97A7E80}" presName="dummyNode1" presStyleLbl="node1" presStyleIdx="3" presStyleCnt="7"/>
      <dgm:spPr/>
    </dgm:pt>
    <dgm:pt modelId="{014C9115-B71B-174A-B790-8B5BAABF78DF}" type="pres">
      <dgm:prSet presAssocID="{04E07A35-A157-CB4D-885D-7B7FC97A7E80}" presName="childNode1" presStyleLbl="bgAcc1" presStyleIdx="4" presStyleCnt="7">
        <dgm:presLayoutVars>
          <dgm:bulletEnabled val="1"/>
        </dgm:presLayoutVars>
      </dgm:prSet>
      <dgm:spPr/>
    </dgm:pt>
    <dgm:pt modelId="{ED8BB225-431B-6240-85DC-E9360CC379CC}" type="pres">
      <dgm:prSet presAssocID="{04E07A35-A157-CB4D-885D-7B7FC97A7E80}" presName="childNode1tx" presStyleLbl="bgAcc1" presStyleIdx="4" presStyleCnt="7">
        <dgm:presLayoutVars>
          <dgm:bulletEnabled val="1"/>
        </dgm:presLayoutVars>
      </dgm:prSet>
      <dgm:spPr/>
    </dgm:pt>
    <dgm:pt modelId="{BA3E31DF-868C-E942-9C7A-125A245E9CC3}" type="pres">
      <dgm:prSet presAssocID="{04E07A35-A157-CB4D-885D-7B7FC97A7E80}" presName="parentNode1" presStyleLbl="node1" presStyleIdx="4" presStyleCnt="7">
        <dgm:presLayoutVars>
          <dgm:chMax val="1"/>
          <dgm:bulletEnabled val="1"/>
        </dgm:presLayoutVars>
      </dgm:prSet>
      <dgm:spPr/>
    </dgm:pt>
    <dgm:pt modelId="{E299A56D-1DD8-9749-86E4-5E764E33F9E6}" type="pres">
      <dgm:prSet presAssocID="{04E07A35-A157-CB4D-885D-7B7FC97A7E80}" presName="connSite1" presStyleCnt="0"/>
      <dgm:spPr/>
    </dgm:pt>
    <dgm:pt modelId="{64B2B4F5-3861-254B-954D-D963C439E380}" type="pres">
      <dgm:prSet presAssocID="{B021E62E-03F7-B14D-86C1-5C3BF30A3280}" presName="Name9" presStyleLbl="sibTrans2D1" presStyleIdx="4" presStyleCnt="6" custLinFactNeighborY="-1536"/>
      <dgm:spPr/>
    </dgm:pt>
    <dgm:pt modelId="{DBB695BD-ABEC-334D-96B6-7499151BA0BA}" type="pres">
      <dgm:prSet presAssocID="{FC42D013-5A47-7C4F-8DE0-E93F0FD1BB24}" presName="composite2" presStyleCnt="0"/>
      <dgm:spPr/>
    </dgm:pt>
    <dgm:pt modelId="{8E2A2B2E-DAA9-CC4F-AF34-B4F946F8EA3D}" type="pres">
      <dgm:prSet presAssocID="{FC42D013-5A47-7C4F-8DE0-E93F0FD1BB24}" presName="dummyNode2" presStyleLbl="node1" presStyleIdx="4" presStyleCnt="7"/>
      <dgm:spPr/>
    </dgm:pt>
    <dgm:pt modelId="{27C6DE86-7BF8-8E45-AFEC-A2F1CE807FF5}" type="pres">
      <dgm:prSet presAssocID="{FC42D013-5A47-7C4F-8DE0-E93F0FD1BB24}" presName="childNode2" presStyleLbl="bgAcc1" presStyleIdx="5" presStyleCnt="7" custScaleX="114050">
        <dgm:presLayoutVars>
          <dgm:bulletEnabled val="1"/>
        </dgm:presLayoutVars>
      </dgm:prSet>
      <dgm:spPr/>
    </dgm:pt>
    <dgm:pt modelId="{C1A73817-6138-A949-BFB2-5B048F3BAA9C}" type="pres">
      <dgm:prSet presAssocID="{FC42D013-5A47-7C4F-8DE0-E93F0FD1BB24}" presName="childNode2tx" presStyleLbl="bgAcc1" presStyleIdx="5" presStyleCnt="7">
        <dgm:presLayoutVars>
          <dgm:bulletEnabled val="1"/>
        </dgm:presLayoutVars>
      </dgm:prSet>
      <dgm:spPr/>
    </dgm:pt>
    <dgm:pt modelId="{CB565218-4238-6B4A-9AB1-764B135831DD}" type="pres">
      <dgm:prSet presAssocID="{FC42D013-5A47-7C4F-8DE0-E93F0FD1BB24}" presName="parentNode2" presStyleLbl="node1" presStyleIdx="5" presStyleCnt="7">
        <dgm:presLayoutVars>
          <dgm:chMax val="0"/>
          <dgm:bulletEnabled val="1"/>
        </dgm:presLayoutVars>
      </dgm:prSet>
      <dgm:spPr/>
    </dgm:pt>
    <dgm:pt modelId="{3B3C9FAD-D492-ED4E-B5BD-9EB7ECF4B213}" type="pres">
      <dgm:prSet presAssocID="{FC42D013-5A47-7C4F-8DE0-E93F0FD1BB24}" presName="connSite2" presStyleCnt="0"/>
      <dgm:spPr/>
    </dgm:pt>
    <dgm:pt modelId="{6D03173C-6511-C140-AC5E-9DA76C130669}" type="pres">
      <dgm:prSet presAssocID="{65F65A47-6CBA-9240-AAA6-82120083040C}" presName="Name18" presStyleLbl="sibTrans2D1" presStyleIdx="5" presStyleCnt="6" custLinFactNeighborY="1386"/>
      <dgm:spPr/>
    </dgm:pt>
    <dgm:pt modelId="{0CD8E9FA-F488-2649-B094-28203ED7B60E}" type="pres">
      <dgm:prSet presAssocID="{A02C0600-044A-BE45-A338-1290407B09DC}" presName="composite1" presStyleCnt="0"/>
      <dgm:spPr/>
    </dgm:pt>
    <dgm:pt modelId="{8EEE6DA6-B18D-CD47-81B6-3B55A9352ADE}" type="pres">
      <dgm:prSet presAssocID="{A02C0600-044A-BE45-A338-1290407B09DC}" presName="dummyNode1" presStyleLbl="node1" presStyleIdx="5" presStyleCnt="7"/>
      <dgm:spPr/>
    </dgm:pt>
    <dgm:pt modelId="{3499C00C-9368-B44B-BD53-99DA2DBC62D2}" type="pres">
      <dgm:prSet presAssocID="{A02C0600-044A-BE45-A338-1290407B09DC}" presName="childNode1" presStyleLbl="bgAcc1" presStyleIdx="6" presStyleCnt="7">
        <dgm:presLayoutVars>
          <dgm:bulletEnabled val="1"/>
        </dgm:presLayoutVars>
      </dgm:prSet>
      <dgm:spPr/>
    </dgm:pt>
    <dgm:pt modelId="{9A10CD30-F9BF-554B-80F7-7C68067379BA}" type="pres">
      <dgm:prSet presAssocID="{A02C0600-044A-BE45-A338-1290407B09DC}" presName="childNode1tx" presStyleLbl="bgAcc1" presStyleIdx="6" presStyleCnt="7">
        <dgm:presLayoutVars>
          <dgm:bulletEnabled val="1"/>
        </dgm:presLayoutVars>
      </dgm:prSet>
      <dgm:spPr/>
    </dgm:pt>
    <dgm:pt modelId="{F8541988-6A65-3F48-92A5-70A82C15C0A8}" type="pres">
      <dgm:prSet presAssocID="{A02C0600-044A-BE45-A338-1290407B09DC}" presName="parentNode1" presStyleLbl="node1" presStyleIdx="6" presStyleCnt="7">
        <dgm:presLayoutVars>
          <dgm:chMax val="1"/>
          <dgm:bulletEnabled val="1"/>
        </dgm:presLayoutVars>
      </dgm:prSet>
      <dgm:spPr/>
    </dgm:pt>
    <dgm:pt modelId="{DF2DBC4E-B6C0-EA40-B4BB-7A4BE0ECDCFF}" type="pres">
      <dgm:prSet presAssocID="{A02C0600-044A-BE45-A338-1290407B09DC}" presName="connSite1" presStyleCnt="0"/>
      <dgm:spPr/>
    </dgm:pt>
  </dgm:ptLst>
  <dgm:cxnLst>
    <dgm:cxn modelId="{35DBA501-971B-314D-B33C-875F1FA932D2}" type="presOf" srcId="{66322614-EADF-1846-BE6E-00746543E366}" destId="{BFCB0527-F37C-6B4B-AF79-DDAAAF16F719}" srcOrd="1" destOrd="1" presId="urn:microsoft.com/office/officeart/2005/8/layout/hProcess4"/>
    <dgm:cxn modelId="{505D4403-9727-1642-B0FB-D5ED30B2780E}" srcId="{EBABB884-7480-CF4F-951B-AADEE7AB6BBE}" destId="{FC42D013-5A47-7C4F-8DE0-E93F0FD1BB24}" srcOrd="5" destOrd="0" parTransId="{ECE312A0-6066-2442-89C9-0B0F8485C582}" sibTransId="{65F65A47-6CBA-9240-AAA6-82120083040C}"/>
    <dgm:cxn modelId="{27DCBC05-BEE4-9943-B37E-A88D3B6EE496}" type="presOf" srcId="{28411D9E-B2F7-E244-9185-62F2E7855254}" destId="{27C6DE86-7BF8-8E45-AFEC-A2F1CE807FF5}" srcOrd="0" destOrd="2" presId="urn:microsoft.com/office/officeart/2005/8/layout/hProcess4"/>
    <dgm:cxn modelId="{2534F206-20F6-4CE3-88EA-A109FBECC726}" type="presOf" srcId="{C5FB1DC1-918E-4F3A-96B8-A3ADE46343D3}" destId="{368D018B-F665-AD4C-85E5-81C73FCAF709}" srcOrd="1" destOrd="3" presId="urn:microsoft.com/office/officeart/2005/8/layout/hProcess4"/>
    <dgm:cxn modelId="{20F5D807-B3A5-4BAC-BEA0-E9E37083A313}" srcId="{7CAF626C-5663-CE40-978D-D23933A82182}" destId="{C5FB1DC1-918E-4F3A-96B8-A3ADE46343D3}" srcOrd="3" destOrd="0" parTransId="{C62D1CBF-2CF1-413B-8E36-3CC4B67ED483}" sibTransId="{7A61232A-5BAA-47E6-AB5D-EE9E00E5CAEB}"/>
    <dgm:cxn modelId="{A769EF0C-F4F1-6544-9039-E976BED138ED}" srcId="{EBABB884-7480-CF4F-951B-AADEE7AB6BBE}" destId="{31CFA419-C02C-774A-81AF-578ED3460A61}" srcOrd="2" destOrd="0" parTransId="{9CB5BE7C-9DD7-2141-B72C-3E1E34F512B6}" sibTransId="{5FA35BA5-DBBE-AB4D-9755-1708730AD39F}"/>
    <dgm:cxn modelId="{14C9650F-74AE-4C54-AFC6-4385517DD959}" type="presOf" srcId="{F5FD7E05-F71B-48C5-AF2F-74C82A3DD518}" destId="{C1A73817-6138-A949-BFB2-5B048F3BAA9C}" srcOrd="1" destOrd="1" presId="urn:microsoft.com/office/officeart/2005/8/layout/hProcess4"/>
    <dgm:cxn modelId="{E41F9510-4272-D648-A77A-68A2B7CEBDAD}" type="presOf" srcId="{3F521E70-331C-6145-B383-EB7B1584002C}" destId="{BFCB0527-F37C-6B4B-AF79-DDAAAF16F719}" srcOrd="1" destOrd="2" presId="urn:microsoft.com/office/officeart/2005/8/layout/hProcess4"/>
    <dgm:cxn modelId="{F6A73415-2EE7-9147-9ADD-ACE1004BBDDD}" srcId="{539F2FF6-7EC6-BD4B-B2D9-429E0E47A0DF}" destId="{66322614-EADF-1846-BE6E-00746543E366}" srcOrd="1" destOrd="0" parTransId="{F933B160-47F7-354A-B7F5-1D762175B4AA}" sibTransId="{F06F0D9A-C7C1-3343-8C85-03927CCB7EFE}"/>
    <dgm:cxn modelId="{0950C515-C77D-4349-99CB-E3B8003BEBC8}" type="presOf" srcId="{04E07A35-A157-CB4D-885D-7B7FC97A7E80}" destId="{BA3E31DF-868C-E942-9C7A-125A245E9CC3}" srcOrd="0" destOrd="0" presId="urn:microsoft.com/office/officeart/2005/8/layout/hProcess4"/>
    <dgm:cxn modelId="{4F474216-FEFB-144A-845D-C3F185A83641}" type="presOf" srcId="{22225490-8EDC-C64B-AF81-F071385AE143}" destId="{9A10CD30-F9BF-554B-80F7-7C68067379BA}" srcOrd="1" destOrd="2" presId="urn:microsoft.com/office/officeart/2005/8/layout/hProcess4"/>
    <dgm:cxn modelId="{6914D018-A1CC-1940-8ECE-F5CF3FCB202F}" type="presOf" srcId="{71EC5BF9-DE78-6944-B443-D4A66FF5FF7B}" destId="{014C9115-B71B-174A-B790-8B5BAABF78DF}" srcOrd="0" destOrd="1" presId="urn:microsoft.com/office/officeart/2005/8/layout/hProcess4"/>
    <dgm:cxn modelId="{D88A351B-1525-4260-9ACF-1A3B82EE63CA}" type="presOf" srcId="{36DBAA76-6485-483F-A59D-42228B972B9A}" destId="{562D8E61-69C9-4E47-A846-E25711CF33DB}" srcOrd="0" destOrd="2" presId="urn:microsoft.com/office/officeart/2005/8/layout/hProcess4"/>
    <dgm:cxn modelId="{A8D7001D-895D-423D-8F35-B5A4041FA56D}" type="presOf" srcId="{EB03849F-8F55-4F87-B237-97F47308B778}" destId="{1FA1EE2C-A10A-7F4D-91EE-0E9A2C8BB6B3}" srcOrd="1" destOrd="1" presId="urn:microsoft.com/office/officeart/2005/8/layout/hProcess4"/>
    <dgm:cxn modelId="{DDEAF51D-D90C-42F8-9D72-E097658B8542}" srcId="{09B6317E-2B27-D84B-A68E-56CA9884B39C}" destId="{252C46CD-DC85-4FB9-8D82-37E46F8A744E}" srcOrd="3" destOrd="0" parTransId="{A1121B9A-1A6E-4369-AA7F-BA857DD817D3}" sibTransId="{616EB00A-4016-419A-B7D6-02B2B1F4789F}"/>
    <dgm:cxn modelId="{12D22E1E-DBDB-3249-94CA-D94C2600B6E2}" srcId="{539F2FF6-7EC6-BD4B-B2D9-429E0E47A0DF}" destId="{3F521E70-331C-6145-B383-EB7B1584002C}" srcOrd="2" destOrd="0" parTransId="{794755A1-7389-FC44-B148-9A9FACF64056}" sibTransId="{9DB48643-6F75-B843-8AA2-697027F31E92}"/>
    <dgm:cxn modelId="{229B8E1F-4EBB-B943-964B-2EC32A0FF809}" type="presOf" srcId="{4B7C7F71-8C7B-C44F-874F-F720954C78D0}" destId="{27C6DE86-7BF8-8E45-AFEC-A2F1CE807FF5}" srcOrd="0" destOrd="0" presId="urn:microsoft.com/office/officeart/2005/8/layout/hProcess4"/>
    <dgm:cxn modelId="{C9458725-CBBE-1A4D-BF4B-A1B6C3FBC48C}" type="presOf" srcId="{13C2186F-E490-8442-8179-AF26CF03CD36}" destId="{3499C00C-9368-B44B-BD53-99DA2DBC62D2}" srcOrd="0" destOrd="0" presId="urn:microsoft.com/office/officeart/2005/8/layout/hProcess4"/>
    <dgm:cxn modelId="{6F35EE25-BA4E-334D-83E4-98185DAB5AE0}" srcId="{539F2FF6-7EC6-BD4B-B2D9-429E0E47A0DF}" destId="{E3FEA175-950E-D14E-B99D-717D1B041940}" srcOrd="0" destOrd="0" parTransId="{B3EE6ACD-494D-CF45-9822-AA7546456D93}" sibTransId="{F2387D82-F02E-B64F-BC98-EB34868A44D9}"/>
    <dgm:cxn modelId="{47443129-DE2D-4532-B7CC-E4A618565DB2}" type="presOf" srcId="{36DBAA76-6485-483F-A59D-42228B972B9A}" destId="{1FA1EE2C-A10A-7F4D-91EE-0E9A2C8BB6B3}" srcOrd="1" destOrd="2" presId="urn:microsoft.com/office/officeart/2005/8/layout/hProcess4"/>
    <dgm:cxn modelId="{CA84D32A-0261-EF47-A1C0-FF91B04997C7}" type="presOf" srcId="{B618B4FC-1CA0-7247-8938-69FA907C8521}" destId="{562D8E61-69C9-4E47-A846-E25711CF33DB}" srcOrd="0" destOrd="0" presId="urn:microsoft.com/office/officeart/2005/8/layout/hProcess4"/>
    <dgm:cxn modelId="{550DD92B-33D0-49E8-B4FC-ECF936CB1DC9}" type="presOf" srcId="{AA666416-2989-405E-8FAB-9E456D9CE3C7}" destId="{7D75AC0A-C32A-1F4A-9148-C47EBE388E0A}" srcOrd="0" destOrd="4" presId="urn:microsoft.com/office/officeart/2005/8/layout/hProcess4"/>
    <dgm:cxn modelId="{FAB09E30-D591-4449-B40E-137E40E09305}" type="presOf" srcId="{7CAF626C-5663-CE40-978D-D23933A82182}" destId="{C8FC97D2-4D30-874D-A4E4-883954893FEB}" srcOrd="0" destOrd="0" presId="urn:microsoft.com/office/officeart/2005/8/layout/hProcess4"/>
    <dgm:cxn modelId="{2004B930-8A14-4044-9DD1-DC3B0C375395}" srcId="{09B6317E-2B27-D84B-A68E-56CA9884B39C}" destId="{36DBAA76-6485-483F-A59D-42228B972B9A}" srcOrd="2" destOrd="0" parTransId="{4F4EB9AB-84E1-46D2-B06C-07117B311018}" sibTransId="{E8761EAB-4237-4963-9C69-53AB5513F565}"/>
    <dgm:cxn modelId="{F9373C34-9D3B-1F41-9A60-847E5FE762FF}" type="presOf" srcId="{DDC61D1F-B42A-684E-B25D-F8853D1E5E61}" destId="{3499C00C-9368-B44B-BD53-99DA2DBC62D2}" srcOrd="0" destOrd="1" presId="urn:microsoft.com/office/officeart/2005/8/layout/hProcess4"/>
    <dgm:cxn modelId="{FAB34935-A9EA-4AA3-8D56-50CDD74EEDF2}" type="presOf" srcId="{BAFE67B9-38BA-4DD3-B053-A14F9A43AC2C}" destId="{7D75AC0A-C32A-1F4A-9148-C47EBE388E0A}" srcOrd="0" destOrd="5" presId="urn:microsoft.com/office/officeart/2005/8/layout/hProcess4"/>
    <dgm:cxn modelId="{4EB9523A-F58C-2844-9991-0305781C3A59}" srcId="{EBABB884-7480-CF4F-951B-AADEE7AB6BBE}" destId="{04E07A35-A157-CB4D-885D-7B7FC97A7E80}" srcOrd="4" destOrd="0" parTransId="{763CE655-F689-A442-B055-13F47D502019}" sibTransId="{B021E62E-03F7-B14D-86C1-5C3BF30A3280}"/>
    <dgm:cxn modelId="{8A7E683D-E306-3E43-8C48-681495333D35}" srcId="{31CFA419-C02C-774A-81AF-578ED3460A61}" destId="{13538487-2305-0E47-8A25-03F48841B943}" srcOrd="0" destOrd="0" parTransId="{15D1FB57-108D-544F-8E10-3B20D8C99731}" sibTransId="{DC82FD8D-7281-F642-A526-C9A71F7C6D07}"/>
    <dgm:cxn modelId="{39479D3E-CC80-4ED6-9F10-13E77DD98A70}" type="presOf" srcId="{AA666416-2989-405E-8FAB-9E456D9CE3C7}" destId="{368D018B-F665-AD4C-85E5-81C73FCAF709}" srcOrd="1" destOrd="4" presId="urn:microsoft.com/office/officeart/2005/8/layout/hProcess4"/>
    <dgm:cxn modelId="{DAA84D45-86A3-D441-8243-C19D5A9355F2}" type="presOf" srcId="{539F2FF6-7EC6-BD4B-B2D9-429E0E47A0DF}" destId="{0A728DBE-89C6-704B-99DC-9DB0836527E9}" srcOrd="0" destOrd="0" presId="urn:microsoft.com/office/officeart/2005/8/layout/hProcess4"/>
    <dgm:cxn modelId="{5220BC45-EDC7-FD4D-B26A-EC18520E92A9}" type="presOf" srcId="{71B99D80-6DE2-D841-8391-160E1F559C98}" destId="{BFCB0527-F37C-6B4B-AF79-DDAAAF16F719}" srcOrd="1" destOrd="3" presId="urn:microsoft.com/office/officeart/2005/8/layout/hProcess4"/>
    <dgm:cxn modelId="{EC6AFA47-9C33-6740-AA9B-44412BC813A3}" type="presOf" srcId="{71B99D80-6DE2-D841-8391-160E1F559C98}" destId="{774570B4-7572-0B4A-A81B-E2A3D3FEB110}" srcOrd="0" destOrd="3" presId="urn:microsoft.com/office/officeart/2005/8/layout/hProcess4"/>
    <dgm:cxn modelId="{F4F37451-8BF4-A844-8359-C0B50E79CDF9}" type="presOf" srcId="{AF26E278-D394-B749-B26F-73CFD3078D84}" destId="{ED8BB225-431B-6240-85DC-E9360CC379CC}" srcOrd="1" destOrd="3" presId="urn:microsoft.com/office/officeart/2005/8/layout/hProcess4"/>
    <dgm:cxn modelId="{2377D957-399D-B34E-A16C-656542D92763}" srcId="{04E07A35-A157-CB4D-885D-7B7FC97A7E80}" destId="{71EC5BF9-DE78-6944-B443-D4A66FF5FF7B}" srcOrd="1" destOrd="0" parTransId="{8F13C03C-0609-C044-90AF-17DF4EBE5634}" sibTransId="{4A06561F-E758-DF4E-9290-BCBEBF3B8FC6}"/>
    <dgm:cxn modelId="{FA99A559-36E2-FB45-B2C0-331386BDBB41}" srcId="{EBABB884-7480-CF4F-951B-AADEE7AB6BBE}" destId="{09B6317E-2B27-D84B-A68E-56CA9884B39C}" srcOrd="1" destOrd="0" parTransId="{09F2E371-F14B-D749-833F-B34B24FD61A7}" sibTransId="{D357144A-BE5A-A346-975A-07460827B3F4}"/>
    <dgm:cxn modelId="{CCC1465C-DA61-4278-90EC-A6E7123CED7F}" srcId="{FC42D013-5A47-7C4F-8DE0-E93F0FD1BB24}" destId="{F5FD7E05-F71B-48C5-AF2F-74C82A3DD518}" srcOrd="1" destOrd="0" parTransId="{E5421108-1601-481A-B062-96696205C15F}" sibTransId="{3B0D723C-1387-4422-A613-C24E9CF77360}"/>
    <dgm:cxn modelId="{C266EC5F-670D-483D-ADBC-F6931A27763D}" type="presOf" srcId="{BAFE67B9-38BA-4DD3-B053-A14F9A43AC2C}" destId="{368D018B-F665-AD4C-85E5-81C73FCAF709}" srcOrd="1" destOrd="5" presId="urn:microsoft.com/office/officeart/2005/8/layout/hProcess4"/>
    <dgm:cxn modelId="{43C2EE5F-CC28-9C45-BAD2-1C1E260259F8}" type="presOf" srcId="{4B7C7F71-8C7B-C44F-874F-F720954C78D0}" destId="{C1A73817-6138-A949-BFB2-5B048F3BAA9C}" srcOrd="1" destOrd="0" presId="urn:microsoft.com/office/officeart/2005/8/layout/hProcess4"/>
    <dgm:cxn modelId="{FD239B61-51C5-034D-9A5A-B6D8FF4E2D75}" type="presOf" srcId="{2228F916-D230-EA43-9296-96E51C476DEB}" destId="{BD97B537-17B7-154C-A548-BBE669B74E90}" srcOrd="0" destOrd="1" presId="urn:microsoft.com/office/officeart/2005/8/layout/hProcess4"/>
    <dgm:cxn modelId="{9CB4FA63-C50C-FB4A-A554-98B159622815}" type="presOf" srcId="{05A44A83-F3A4-6148-BE5C-5570F5F19B4D}" destId="{793F1C11-874C-CC4D-877C-80CCF7CA0EFD}" srcOrd="1" destOrd="2" presId="urn:microsoft.com/office/officeart/2005/8/layout/hProcess4"/>
    <dgm:cxn modelId="{4239746F-0680-0D4B-8A86-C09E0ADDF0FA}" type="presOf" srcId="{28411D9E-B2F7-E244-9185-62F2E7855254}" destId="{C1A73817-6138-A949-BFB2-5B048F3BAA9C}" srcOrd="1" destOrd="2" presId="urn:microsoft.com/office/officeart/2005/8/layout/hProcess4"/>
    <dgm:cxn modelId="{39B3AE6F-E28D-864E-BC2C-30702C905A43}" type="presOf" srcId="{A02C0600-044A-BE45-A338-1290407B09DC}" destId="{F8541988-6A65-3F48-92A5-70A82C15C0A8}" srcOrd="0" destOrd="0" presId="urn:microsoft.com/office/officeart/2005/8/layout/hProcess4"/>
    <dgm:cxn modelId="{EF425770-CDDB-443F-BFFA-892D1127C91C}" srcId="{09B6317E-2B27-D84B-A68E-56CA9884B39C}" destId="{EB03849F-8F55-4F87-B237-97F47308B778}" srcOrd="1" destOrd="0" parTransId="{6FD1DACF-5E77-4569-8C80-C07136784957}" sibTransId="{897FD63F-481F-4F9E-A846-3C9E593FB761}"/>
    <dgm:cxn modelId="{18530A71-05C7-0A4E-8B79-69744693D469}" srcId="{04E07A35-A157-CB4D-885D-7B7FC97A7E80}" destId="{67D7880C-C23F-924A-B52D-7D4972037D29}" srcOrd="0" destOrd="0" parTransId="{DB583DE0-5FE4-544E-A832-48F8C53348B4}" sibTransId="{60A0CA50-3201-F34C-9809-B29C345C5800}"/>
    <dgm:cxn modelId="{076DE873-7396-E046-B2E1-BE0F2D62C857}" type="presOf" srcId="{05A44A83-F3A4-6148-BE5C-5570F5F19B4D}" destId="{BD97B537-17B7-154C-A548-BBE669B74E90}" srcOrd="0" destOrd="2" presId="urn:microsoft.com/office/officeart/2005/8/layout/hProcess4"/>
    <dgm:cxn modelId="{58326875-AF8B-2E4C-AA1E-F588F53E1E6F}" srcId="{A02C0600-044A-BE45-A338-1290407B09DC}" destId="{13C2186F-E490-8442-8179-AF26CF03CD36}" srcOrd="0" destOrd="0" parTransId="{D23B1405-567F-0040-A89B-F7395FE57C39}" sibTransId="{FEA10260-F9BB-6F4A-AB6E-168698FBFC83}"/>
    <dgm:cxn modelId="{6BFE8675-1104-6F43-A77D-725E44401CA6}" srcId="{EBABB884-7480-CF4F-951B-AADEE7AB6BBE}" destId="{A02C0600-044A-BE45-A338-1290407B09DC}" srcOrd="6" destOrd="0" parTransId="{9AD9B96D-CFC3-7142-94B0-EDDF84B79944}" sibTransId="{A1422F8D-6995-0C42-BA58-73B093FBAF6B}"/>
    <dgm:cxn modelId="{DAADA977-F79C-CC45-965E-0D01E2966C34}" type="presOf" srcId="{13C2186F-E490-8442-8179-AF26CF03CD36}" destId="{9A10CD30-F9BF-554B-80F7-7C68067379BA}" srcOrd="1" destOrd="0" presId="urn:microsoft.com/office/officeart/2005/8/layout/hProcess4"/>
    <dgm:cxn modelId="{9E0E4778-649E-480B-9CD8-BF8DF79E451B}" type="presOf" srcId="{EB03849F-8F55-4F87-B237-97F47308B778}" destId="{562D8E61-69C9-4E47-A846-E25711CF33DB}" srcOrd="0" destOrd="1" presId="urn:microsoft.com/office/officeart/2005/8/layout/hProcess4"/>
    <dgm:cxn modelId="{79DD0A7D-613A-594F-84E8-79304E2CF104}" type="presOf" srcId="{67D7880C-C23F-924A-B52D-7D4972037D29}" destId="{ED8BB225-431B-6240-85DC-E9360CC379CC}" srcOrd="1" destOrd="0" presId="urn:microsoft.com/office/officeart/2005/8/layout/hProcess4"/>
    <dgm:cxn modelId="{0BD6647F-4CE2-7A47-B6E9-52276712EA50}" type="presOf" srcId="{E3FEA175-950E-D14E-B99D-717D1B041940}" destId="{BFCB0527-F37C-6B4B-AF79-DDAAAF16F719}" srcOrd="1" destOrd="0" presId="urn:microsoft.com/office/officeart/2005/8/layout/hProcess4"/>
    <dgm:cxn modelId="{EAE65881-32F7-1C42-B9E0-A3238C12C0C3}" type="presOf" srcId="{22225490-8EDC-C64B-AF81-F071385AE143}" destId="{3499C00C-9368-B44B-BD53-99DA2DBC62D2}" srcOrd="0" destOrd="2" presId="urn:microsoft.com/office/officeart/2005/8/layout/hProcess4"/>
    <dgm:cxn modelId="{C03FA982-F2FD-9545-AB95-BCE6F2D77931}" type="presOf" srcId="{95C283EB-6C2C-8F42-88C0-464AB7D3C557}" destId="{4F3FA622-9503-3949-8ADA-7CDC1F4A61DD}" srcOrd="0" destOrd="0" presId="urn:microsoft.com/office/officeart/2005/8/layout/hProcess4"/>
    <dgm:cxn modelId="{03371085-2004-1246-A2A1-79F96A84707A}" srcId="{A02C0600-044A-BE45-A338-1290407B09DC}" destId="{22225490-8EDC-C64B-AF81-F071385AE143}" srcOrd="2" destOrd="0" parTransId="{5B19434C-7B41-CC45-ACEF-481F3D7CFEA4}" sibTransId="{A0948D08-71D1-5A40-929C-434541C2FD87}"/>
    <dgm:cxn modelId="{3A7A4087-040F-452C-94CB-01D8F0C9ED51}" type="presOf" srcId="{F5FD7E05-F71B-48C5-AF2F-74C82A3DD518}" destId="{27C6DE86-7BF8-8E45-AFEC-A2F1CE807FF5}" srcOrd="0" destOrd="1" presId="urn:microsoft.com/office/officeart/2005/8/layout/hProcess4"/>
    <dgm:cxn modelId="{5330E296-26F1-4CAA-A11F-179EDB88933F}" type="presOf" srcId="{252C46CD-DC85-4FB9-8D82-37E46F8A744E}" destId="{562D8E61-69C9-4E47-A846-E25711CF33DB}" srcOrd="0" destOrd="3" presId="urn:microsoft.com/office/officeart/2005/8/layout/hProcess4"/>
    <dgm:cxn modelId="{8BD48B9A-EC0D-BE44-9D24-7A8C01765D0E}" type="presOf" srcId="{3F521E70-331C-6145-B383-EB7B1584002C}" destId="{774570B4-7572-0B4A-A81B-E2A3D3FEB110}" srcOrd="0" destOrd="2" presId="urn:microsoft.com/office/officeart/2005/8/layout/hProcess4"/>
    <dgm:cxn modelId="{2E60FF9C-145D-BF41-BDC9-04D91A4E12DC}" srcId="{A02C0600-044A-BE45-A338-1290407B09DC}" destId="{DDC61D1F-B42A-684E-B25D-F8853D1E5E61}" srcOrd="1" destOrd="0" parTransId="{260D1F91-7018-6D4E-BB45-22A3846046D6}" sibTransId="{0DA97C48-5509-814C-A74C-E3B24AE0E009}"/>
    <dgm:cxn modelId="{24AB499F-6088-4DA8-9318-F6E6D9BBBD52}" type="presOf" srcId="{1C68A2B5-E06D-4156-994D-79C88A498974}" destId="{7D75AC0A-C32A-1F4A-9148-C47EBE388E0A}" srcOrd="0" destOrd="2" presId="urn:microsoft.com/office/officeart/2005/8/layout/hProcess4"/>
    <dgm:cxn modelId="{27E3FCAF-B56A-9748-9731-5CF56A8DFAAE}" type="presOf" srcId="{5FA35BA5-DBBE-AB4D-9755-1708730AD39F}" destId="{C55B1DA7-20E7-6749-A357-81B208A9894D}" srcOrd="0" destOrd="0" presId="urn:microsoft.com/office/officeart/2005/8/layout/hProcess4"/>
    <dgm:cxn modelId="{2BF8CEB0-BAFC-2947-AED3-7959E19E8E65}" srcId="{FC42D013-5A47-7C4F-8DE0-E93F0FD1BB24}" destId="{28411D9E-B2F7-E244-9185-62F2E7855254}" srcOrd="2" destOrd="0" parTransId="{FE740EB7-94A7-4345-BC36-0B030C44AF6C}" sibTransId="{63304AD8-38EA-724E-A0C7-2B5F755C8E98}"/>
    <dgm:cxn modelId="{E6CB43B6-59E4-5043-9C10-AD0D890B305E}" srcId="{7CAF626C-5663-CE40-978D-D23933A82182}" destId="{3A971F4D-84E8-BF47-8568-6D5A6851BEFD}" srcOrd="0" destOrd="0" parTransId="{F4ED6B49-CB5E-6D45-B759-EFD35809350F}" sibTransId="{592F0520-9407-EE47-8E4E-B4DB98124EE6}"/>
    <dgm:cxn modelId="{62DE9FB7-1DAF-034F-8948-454E8C9ADAA7}" srcId="{EBABB884-7480-CF4F-951B-AADEE7AB6BBE}" destId="{539F2FF6-7EC6-BD4B-B2D9-429E0E47A0DF}" srcOrd="3" destOrd="0" parTransId="{9A7725CB-4CC6-BE42-897F-E0640C4B7D8A}" sibTransId="{95C283EB-6C2C-8F42-88C0-464AB7D3C557}"/>
    <dgm:cxn modelId="{1BDFB8BB-C463-C840-869B-2737103B84E8}" srcId="{09B6317E-2B27-D84B-A68E-56CA9884B39C}" destId="{B618B4FC-1CA0-7247-8938-69FA907C8521}" srcOrd="0" destOrd="0" parTransId="{6F8486BF-6BCA-DA45-8DE6-AE06231E3C0B}" sibTransId="{75D56C29-73EF-6549-969F-90A8827A24A3}"/>
    <dgm:cxn modelId="{503F64BD-EA6C-A14F-A619-818C21C4488A}" type="presOf" srcId="{66322614-EADF-1846-BE6E-00746543E366}" destId="{774570B4-7572-0B4A-A81B-E2A3D3FEB110}" srcOrd="0" destOrd="1" presId="urn:microsoft.com/office/officeart/2005/8/layout/hProcess4"/>
    <dgm:cxn modelId="{D7AF7ABD-692B-3342-B0FD-37179CC3DC88}" type="presOf" srcId="{13538487-2305-0E47-8A25-03F48841B943}" destId="{BD97B537-17B7-154C-A548-BBE669B74E90}" srcOrd="0" destOrd="0" presId="urn:microsoft.com/office/officeart/2005/8/layout/hProcess4"/>
    <dgm:cxn modelId="{2DD4F3BF-5831-0F4E-8FF6-1E5F6395E63D}" type="presOf" srcId="{B8AEBA45-A50F-C842-A437-670B019C4FEF}" destId="{ED8BB225-431B-6240-85DC-E9360CC379CC}" srcOrd="1" destOrd="2" presId="urn:microsoft.com/office/officeart/2005/8/layout/hProcess4"/>
    <dgm:cxn modelId="{585838C1-036A-F144-A3C6-08305AB68C4C}" type="presOf" srcId="{72CD6A65-DA50-0641-9F10-3B173B5823A2}" destId="{CA46AC4E-4E95-4A48-AC88-C3828FC2ECE4}" srcOrd="0" destOrd="0" presId="urn:microsoft.com/office/officeart/2005/8/layout/hProcess4"/>
    <dgm:cxn modelId="{513284C1-FBFD-2249-84DE-04E996ABA42B}" type="presOf" srcId="{B021E62E-03F7-B14D-86C1-5C3BF30A3280}" destId="{64B2B4F5-3861-254B-954D-D963C439E380}" srcOrd="0" destOrd="0" presId="urn:microsoft.com/office/officeart/2005/8/layout/hProcess4"/>
    <dgm:cxn modelId="{964BEEC1-7DF4-E54B-80C0-4E090FDFB3DE}" srcId="{FC42D013-5A47-7C4F-8DE0-E93F0FD1BB24}" destId="{4B7C7F71-8C7B-C44F-874F-F720954C78D0}" srcOrd="0" destOrd="0" parTransId="{C71E7B16-0602-7C49-8BA7-F4FECFD70A02}" sibTransId="{C96A0A1A-3DE4-DB4C-81F9-BEEEEE535D5F}"/>
    <dgm:cxn modelId="{DF3957C4-382D-487F-ABBB-E26E77AB9E12}" srcId="{7CAF626C-5663-CE40-978D-D23933A82182}" destId="{AA666416-2989-405E-8FAB-9E456D9CE3C7}" srcOrd="4" destOrd="0" parTransId="{628F98AD-C759-46D3-B626-781C3AEFAE7D}" sibTransId="{FC1947EE-2941-48A1-9318-CF17F4D45ECF}"/>
    <dgm:cxn modelId="{2772B0C4-C917-2E46-8425-3C559DDFB04C}" type="presOf" srcId="{3A971F4D-84E8-BF47-8568-6D5A6851BEFD}" destId="{368D018B-F665-AD4C-85E5-81C73FCAF709}" srcOrd="1" destOrd="0" presId="urn:microsoft.com/office/officeart/2005/8/layout/hProcess4"/>
    <dgm:cxn modelId="{064FD6C4-16C0-40B3-8C04-2924F53EAF97}" type="presOf" srcId="{EA512FC5-6CC9-4AA4-832B-03280F3A780C}" destId="{7D75AC0A-C32A-1F4A-9148-C47EBE388E0A}" srcOrd="0" destOrd="1" presId="urn:microsoft.com/office/officeart/2005/8/layout/hProcess4"/>
    <dgm:cxn modelId="{E35E42CC-7EB8-E14A-81E2-A2C7C8BCE390}" srcId="{31CFA419-C02C-774A-81AF-578ED3460A61}" destId="{2228F916-D230-EA43-9296-96E51C476DEB}" srcOrd="1" destOrd="0" parTransId="{02281295-A7D3-974F-865B-467C3CE3BB6A}" sibTransId="{7FA497B7-DEBE-9E43-9F74-BF9D699083DA}"/>
    <dgm:cxn modelId="{928032CE-321C-4FE1-BC26-2B10083CC916}" srcId="{7CAF626C-5663-CE40-978D-D23933A82182}" destId="{1C68A2B5-E06D-4156-994D-79C88A498974}" srcOrd="2" destOrd="0" parTransId="{AE5D0300-EABA-482E-B589-88D02D40ADA2}" sibTransId="{A0237198-22C6-4236-9DCB-399C44691D7A}"/>
    <dgm:cxn modelId="{93B92ACF-F846-0F4C-8B32-CA28FBC3BE7C}" type="presOf" srcId="{E3FEA175-950E-D14E-B99D-717D1B041940}" destId="{774570B4-7572-0B4A-A81B-E2A3D3FEB110}" srcOrd="0" destOrd="0" presId="urn:microsoft.com/office/officeart/2005/8/layout/hProcess4"/>
    <dgm:cxn modelId="{538165CF-7B92-46DB-8A86-3363F605F4A6}" srcId="{7CAF626C-5663-CE40-978D-D23933A82182}" destId="{EA512FC5-6CC9-4AA4-832B-03280F3A780C}" srcOrd="1" destOrd="0" parTransId="{DF699663-95E7-49BD-870A-4C31D54AF98D}" sibTransId="{2851A2C0-26F8-4542-B624-CF64E510AE3E}"/>
    <dgm:cxn modelId="{639F5AD0-8499-9F4D-8713-9185D884FDD3}" type="presOf" srcId="{AF26E278-D394-B749-B26F-73CFD3078D84}" destId="{014C9115-B71B-174A-B790-8B5BAABF78DF}" srcOrd="0" destOrd="3" presId="urn:microsoft.com/office/officeart/2005/8/layout/hProcess4"/>
    <dgm:cxn modelId="{435664D0-4F41-B348-B911-0F0A0D0CD279}" type="presOf" srcId="{D357144A-BE5A-A346-975A-07460827B3F4}" destId="{8BD33DF6-6C33-3641-BB77-1B3029C74526}" srcOrd="0" destOrd="0" presId="urn:microsoft.com/office/officeart/2005/8/layout/hProcess4"/>
    <dgm:cxn modelId="{85BFA9D1-2705-0747-B9CA-AE1ED4232135}" srcId="{EBABB884-7480-CF4F-951B-AADEE7AB6BBE}" destId="{7CAF626C-5663-CE40-978D-D23933A82182}" srcOrd="0" destOrd="0" parTransId="{9D473BDA-5EC4-874D-B675-A825B686388D}" sibTransId="{72CD6A65-DA50-0641-9F10-3B173B5823A2}"/>
    <dgm:cxn modelId="{CE4E74D2-94A7-B24C-84F0-703BAB78F2CB}" type="presOf" srcId="{DDC61D1F-B42A-684E-B25D-F8853D1E5E61}" destId="{9A10CD30-F9BF-554B-80F7-7C68067379BA}" srcOrd="1" destOrd="1" presId="urn:microsoft.com/office/officeart/2005/8/layout/hProcess4"/>
    <dgm:cxn modelId="{A7585CD3-D774-D74B-8434-F5FCF278B567}" srcId="{31CFA419-C02C-774A-81AF-578ED3460A61}" destId="{05A44A83-F3A4-6148-BE5C-5570F5F19B4D}" srcOrd="2" destOrd="0" parTransId="{69329088-9EE9-0D44-81C5-FFB8CFD5E4BF}" sibTransId="{4D0E0E88-880C-E248-A47A-E9C21D5095AD}"/>
    <dgm:cxn modelId="{74370DD5-E16D-7848-A274-A7772873316B}" type="presOf" srcId="{09B6317E-2B27-D84B-A68E-56CA9884B39C}" destId="{C5828E3D-2859-844F-BB96-2487B7CBB527}" srcOrd="0" destOrd="0" presId="urn:microsoft.com/office/officeart/2005/8/layout/hProcess4"/>
    <dgm:cxn modelId="{46219FD6-3571-9145-B41B-7DE801457665}" type="presOf" srcId="{71EC5BF9-DE78-6944-B443-D4A66FF5FF7B}" destId="{ED8BB225-431B-6240-85DC-E9360CC379CC}" srcOrd="1" destOrd="1" presId="urn:microsoft.com/office/officeart/2005/8/layout/hProcess4"/>
    <dgm:cxn modelId="{E5959FDA-4AC3-0E4B-9991-94B066C0E091}" type="presOf" srcId="{13538487-2305-0E47-8A25-03F48841B943}" destId="{793F1C11-874C-CC4D-877C-80CCF7CA0EFD}" srcOrd="1" destOrd="0" presId="urn:microsoft.com/office/officeart/2005/8/layout/hProcess4"/>
    <dgm:cxn modelId="{494CADDB-0FD1-FE4E-AC41-9C80B1D7413A}" type="presOf" srcId="{B618B4FC-1CA0-7247-8938-69FA907C8521}" destId="{1FA1EE2C-A10A-7F4D-91EE-0E9A2C8BB6B3}" srcOrd="1" destOrd="0" presId="urn:microsoft.com/office/officeart/2005/8/layout/hProcess4"/>
    <dgm:cxn modelId="{02B1D4DF-D85F-DB4A-B1BA-5448C4F66600}" type="presOf" srcId="{2228F916-D230-EA43-9296-96E51C476DEB}" destId="{793F1C11-874C-CC4D-877C-80CCF7CA0EFD}" srcOrd="1" destOrd="1" presId="urn:microsoft.com/office/officeart/2005/8/layout/hProcess4"/>
    <dgm:cxn modelId="{00881FE3-AE57-0B4F-9A61-49EAA215B8AA}" type="presOf" srcId="{65F65A47-6CBA-9240-AAA6-82120083040C}" destId="{6D03173C-6511-C140-AC5E-9DA76C130669}" srcOrd="0" destOrd="0" presId="urn:microsoft.com/office/officeart/2005/8/layout/hProcess4"/>
    <dgm:cxn modelId="{943071EC-BA5C-7E4C-A6C9-BF487F1F616E}" type="presOf" srcId="{EBABB884-7480-CF4F-951B-AADEE7AB6BBE}" destId="{8B9680E8-CA69-064E-BE7B-164904526E33}" srcOrd="0" destOrd="0" presId="urn:microsoft.com/office/officeart/2005/8/layout/hProcess4"/>
    <dgm:cxn modelId="{0DF160EE-9946-DB41-A7D9-9EA5393AB74F}" srcId="{04E07A35-A157-CB4D-885D-7B7FC97A7E80}" destId="{B8AEBA45-A50F-C842-A437-670B019C4FEF}" srcOrd="2" destOrd="0" parTransId="{0B86DA70-6A7D-4048-B185-3449483DD42E}" sibTransId="{FF148F6C-2428-164F-BD99-0ED21445131B}"/>
    <dgm:cxn modelId="{4EC1F5EE-55C3-A04D-B390-1FF08718DE9D}" type="presOf" srcId="{67D7880C-C23F-924A-B52D-7D4972037D29}" destId="{014C9115-B71B-174A-B790-8B5BAABF78DF}" srcOrd="0" destOrd="0" presId="urn:microsoft.com/office/officeart/2005/8/layout/hProcess4"/>
    <dgm:cxn modelId="{2A4924EF-1284-4B16-A2CB-CFACBE68E58D}" type="presOf" srcId="{EA512FC5-6CC9-4AA4-832B-03280F3A780C}" destId="{368D018B-F665-AD4C-85E5-81C73FCAF709}" srcOrd="1" destOrd="1" presId="urn:microsoft.com/office/officeart/2005/8/layout/hProcess4"/>
    <dgm:cxn modelId="{AAA073EF-0E1E-A54A-9687-6CC5E1F80DB8}" srcId="{539F2FF6-7EC6-BD4B-B2D9-429E0E47A0DF}" destId="{71B99D80-6DE2-D841-8391-160E1F559C98}" srcOrd="3" destOrd="0" parTransId="{D83D6170-7E19-A64E-9F4D-ED7205605DA8}" sibTransId="{50B5105D-D834-0C4C-BC5D-CBC097762D21}"/>
    <dgm:cxn modelId="{653B10F2-98CE-48AF-A48F-7B14D80619B1}" srcId="{7CAF626C-5663-CE40-978D-D23933A82182}" destId="{BAFE67B9-38BA-4DD3-B053-A14F9A43AC2C}" srcOrd="5" destOrd="0" parTransId="{6A25BC01-8E49-41C2-990D-B789C14D122A}" sibTransId="{97F90F28-F20B-4680-87D2-D51C1E52D793}"/>
    <dgm:cxn modelId="{728758F3-1D90-46B2-8165-BF93F06EF5D1}" type="presOf" srcId="{1C68A2B5-E06D-4156-994D-79C88A498974}" destId="{368D018B-F665-AD4C-85E5-81C73FCAF709}" srcOrd="1" destOrd="2" presId="urn:microsoft.com/office/officeart/2005/8/layout/hProcess4"/>
    <dgm:cxn modelId="{DED435F5-9838-C040-9842-A86E93A0506D}" type="presOf" srcId="{31CFA419-C02C-774A-81AF-578ED3460A61}" destId="{63E2D3BD-0332-CA4F-A2A9-CD867A30E6A8}" srcOrd="0" destOrd="0" presId="urn:microsoft.com/office/officeart/2005/8/layout/hProcess4"/>
    <dgm:cxn modelId="{580A6AF6-F2BB-394B-A474-FC923E7ADBFF}" srcId="{04E07A35-A157-CB4D-885D-7B7FC97A7E80}" destId="{AF26E278-D394-B749-B26F-73CFD3078D84}" srcOrd="3" destOrd="0" parTransId="{19148DB2-EF49-1749-A017-7080F65D20AB}" sibTransId="{51B29AF4-E0CF-1745-A9F0-85C83B463C75}"/>
    <dgm:cxn modelId="{97D512F8-63A0-4043-B7BB-715D874247A1}" type="presOf" srcId="{C5FB1DC1-918E-4F3A-96B8-A3ADE46343D3}" destId="{7D75AC0A-C32A-1F4A-9148-C47EBE388E0A}" srcOrd="0" destOrd="3" presId="urn:microsoft.com/office/officeart/2005/8/layout/hProcess4"/>
    <dgm:cxn modelId="{C338F0F8-8288-EE4C-8A41-D49D831C50C6}" type="presOf" srcId="{FC42D013-5A47-7C4F-8DE0-E93F0FD1BB24}" destId="{CB565218-4238-6B4A-9AB1-764B135831DD}" srcOrd="0" destOrd="0" presId="urn:microsoft.com/office/officeart/2005/8/layout/hProcess4"/>
    <dgm:cxn modelId="{6A9FCAFB-0398-4A42-AC17-B81BF74B5685}" type="presOf" srcId="{252C46CD-DC85-4FB9-8D82-37E46F8A744E}" destId="{1FA1EE2C-A10A-7F4D-91EE-0E9A2C8BB6B3}" srcOrd="1" destOrd="3" presId="urn:microsoft.com/office/officeart/2005/8/layout/hProcess4"/>
    <dgm:cxn modelId="{650FE2FB-DF2E-F945-9832-F59A9F9D4EC1}" type="presOf" srcId="{B8AEBA45-A50F-C842-A437-670B019C4FEF}" destId="{014C9115-B71B-174A-B790-8B5BAABF78DF}" srcOrd="0" destOrd="2" presId="urn:microsoft.com/office/officeart/2005/8/layout/hProcess4"/>
    <dgm:cxn modelId="{7B10F6FB-8454-8640-B8D7-1C0C063F00CC}" type="presOf" srcId="{3A971F4D-84E8-BF47-8568-6D5A6851BEFD}" destId="{7D75AC0A-C32A-1F4A-9148-C47EBE388E0A}" srcOrd="0" destOrd="0" presId="urn:microsoft.com/office/officeart/2005/8/layout/hProcess4"/>
    <dgm:cxn modelId="{D437D2A7-28DC-1745-8937-A5960F9170B4}" type="presParOf" srcId="{8B9680E8-CA69-064E-BE7B-164904526E33}" destId="{829313B2-928C-0A41-AED6-9F59C319622D}" srcOrd="0" destOrd="0" presId="urn:microsoft.com/office/officeart/2005/8/layout/hProcess4"/>
    <dgm:cxn modelId="{BF51BC76-D742-C04E-93D6-8DC66C6AAF01}" type="presParOf" srcId="{8B9680E8-CA69-064E-BE7B-164904526E33}" destId="{079D110D-A5AD-8F46-933B-86A777C1FD6D}" srcOrd="1" destOrd="0" presId="urn:microsoft.com/office/officeart/2005/8/layout/hProcess4"/>
    <dgm:cxn modelId="{C60D7112-1329-8343-91C5-3B84DEDE9569}" type="presParOf" srcId="{8B9680E8-CA69-064E-BE7B-164904526E33}" destId="{2ADF58CC-6407-844F-9587-9C9C6A47430B}" srcOrd="2" destOrd="0" presId="urn:microsoft.com/office/officeart/2005/8/layout/hProcess4"/>
    <dgm:cxn modelId="{A45FB55B-FEED-EA47-873E-ACDC83D8695B}" type="presParOf" srcId="{2ADF58CC-6407-844F-9587-9C9C6A47430B}" destId="{2F4167D5-5042-7341-A4E0-DBE26C4EC02A}" srcOrd="0" destOrd="0" presId="urn:microsoft.com/office/officeart/2005/8/layout/hProcess4"/>
    <dgm:cxn modelId="{92FD6135-2817-2249-AB98-AA79ECACA516}" type="presParOf" srcId="{2F4167D5-5042-7341-A4E0-DBE26C4EC02A}" destId="{ABD9EC53-E575-DC47-B88C-BCECD3A1064F}" srcOrd="0" destOrd="0" presId="urn:microsoft.com/office/officeart/2005/8/layout/hProcess4"/>
    <dgm:cxn modelId="{959E2543-DF03-654B-83E0-AEE2D3ACA82B}" type="presParOf" srcId="{2F4167D5-5042-7341-A4E0-DBE26C4EC02A}" destId="{7D75AC0A-C32A-1F4A-9148-C47EBE388E0A}" srcOrd="1" destOrd="0" presId="urn:microsoft.com/office/officeart/2005/8/layout/hProcess4"/>
    <dgm:cxn modelId="{A07A6B6F-649B-CC4F-88F6-43D8FF6C2966}" type="presParOf" srcId="{2F4167D5-5042-7341-A4E0-DBE26C4EC02A}" destId="{368D018B-F665-AD4C-85E5-81C73FCAF709}" srcOrd="2" destOrd="0" presId="urn:microsoft.com/office/officeart/2005/8/layout/hProcess4"/>
    <dgm:cxn modelId="{429E7ADE-7B86-7945-9333-51738846103B}" type="presParOf" srcId="{2F4167D5-5042-7341-A4E0-DBE26C4EC02A}" destId="{C8FC97D2-4D30-874D-A4E4-883954893FEB}" srcOrd="3" destOrd="0" presId="urn:microsoft.com/office/officeart/2005/8/layout/hProcess4"/>
    <dgm:cxn modelId="{1386BEF6-A2D7-054B-A06D-FCFAEB7DA628}" type="presParOf" srcId="{2F4167D5-5042-7341-A4E0-DBE26C4EC02A}" destId="{837C6013-EAE5-A74C-B55A-664396519A53}" srcOrd="4" destOrd="0" presId="urn:microsoft.com/office/officeart/2005/8/layout/hProcess4"/>
    <dgm:cxn modelId="{B89FA0EF-93E6-A147-B1F2-FA8E7903FAAC}" type="presParOf" srcId="{2ADF58CC-6407-844F-9587-9C9C6A47430B}" destId="{CA46AC4E-4E95-4A48-AC88-C3828FC2ECE4}" srcOrd="1" destOrd="0" presId="urn:microsoft.com/office/officeart/2005/8/layout/hProcess4"/>
    <dgm:cxn modelId="{5EBFABE8-762F-284E-9409-B09151BE56F0}" type="presParOf" srcId="{2ADF58CC-6407-844F-9587-9C9C6A47430B}" destId="{D64BAE0E-324D-F243-A462-ABCEFB2C8F07}" srcOrd="2" destOrd="0" presId="urn:microsoft.com/office/officeart/2005/8/layout/hProcess4"/>
    <dgm:cxn modelId="{8F7A2AF9-3035-644D-8EC6-1F00914ADB99}" type="presParOf" srcId="{D64BAE0E-324D-F243-A462-ABCEFB2C8F07}" destId="{E9769F59-2525-854F-B701-4BF28AA4DEC0}" srcOrd="0" destOrd="0" presId="urn:microsoft.com/office/officeart/2005/8/layout/hProcess4"/>
    <dgm:cxn modelId="{B7873D41-34CB-4F49-A20D-2939290B6722}" type="presParOf" srcId="{D64BAE0E-324D-F243-A462-ABCEFB2C8F07}" destId="{562D8E61-69C9-4E47-A846-E25711CF33DB}" srcOrd="1" destOrd="0" presId="urn:microsoft.com/office/officeart/2005/8/layout/hProcess4"/>
    <dgm:cxn modelId="{482DA356-BA3E-BE47-9052-561CEB37B2B3}" type="presParOf" srcId="{D64BAE0E-324D-F243-A462-ABCEFB2C8F07}" destId="{1FA1EE2C-A10A-7F4D-91EE-0E9A2C8BB6B3}" srcOrd="2" destOrd="0" presId="urn:microsoft.com/office/officeart/2005/8/layout/hProcess4"/>
    <dgm:cxn modelId="{7BA9C6A3-1929-CB47-9AA9-1AE1BDCF380F}" type="presParOf" srcId="{D64BAE0E-324D-F243-A462-ABCEFB2C8F07}" destId="{C5828E3D-2859-844F-BB96-2487B7CBB527}" srcOrd="3" destOrd="0" presId="urn:microsoft.com/office/officeart/2005/8/layout/hProcess4"/>
    <dgm:cxn modelId="{4B7DDDAB-D50A-A84F-A7AF-99F236390DDD}" type="presParOf" srcId="{D64BAE0E-324D-F243-A462-ABCEFB2C8F07}" destId="{0FE30147-A70F-074D-A299-9955E4330CF7}" srcOrd="4" destOrd="0" presId="urn:microsoft.com/office/officeart/2005/8/layout/hProcess4"/>
    <dgm:cxn modelId="{FF23A401-C559-EA45-BEA8-7A37837B55A4}" type="presParOf" srcId="{2ADF58CC-6407-844F-9587-9C9C6A47430B}" destId="{8BD33DF6-6C33-3641-BB77-1B3029C74526}" srcOrd="3" destOrd="0" presId="urn:microsoft.com/office/officeart/2005/8/layout/hProcess4"/>
    <dgm:cxn modelId="{9283C9CC-4EEE-4E47-A21D-824CC3A665AB}" type="presParOf" srcId="{2ADF58CC-6407-844F-9587-9C9C6A47430B}" destId="{09CA22EA-A191-004A-9AEA-73D50027DAAF}" srcOrd="4" destOrd="0" presId="urn:microsoft.com/office/officeart/2005/8/layout/hProcess4"/>
    <dgm:cxn modelId="{72392FF0-FFA8-A04D-A864-4CAA52AF9ABB}" type="presParOf" srcId="{09CA22EA-A191-004A-9AEA-73D50027DAAF}" destId="{EBF3F4AC-8C89-2B41-B315-F9DBAF25C7ED}" srcOrd="0" destOrd="0" presId="urn:microsoft.com/office/officeart/2005/8/layout/hProcess4"/>
    <dgm:cxn modelId="{751383A2-CAFC-9D47-89A8-DDE93DBB8CF4}" type="presParOf" srcId="{09CA22EA-A191-004A-9AEA-73D50027DAAF}" destId="{BD97B537-17B7-154C-A548-BBE669B74E90}" srcOrd="1" destOrd="0" presId="urn:microsoft.com/office/officeart/2005/8/layout/hProcess4"/>
    <dgm:cxn modelId="{7C9741FF-187C-B747-81E4-0E711AFBE7FC}" type="presParOf" srcId="{09CA22EA-A191-004A-9AEA-73D50027DAAF}" destId="{793F1C11-874C-CC4D-877C-80CCF7CA0EFD}" srcOrd="2" destOrd="0" presId="urn:microsoft.com/office/officeart/2005/8/layout/hProcess4"/>
    <dgm:cxn modelId="{10BA1660-21AB-0045-976B-94AB960BDFF9}" type="presParOf" srcId="{09CA22EA-A191-004A-9AEA-73D50027DAAF}" destId="{63E2D3BD-0332-CA4F-A2A9-CD867A30E6A8}" srcOrd="3" destOrd="0" presId="urn:microsoft.com/office/officeart/2005/8/layout/hProcess4"/>
    <dgm:cxn modelId="{47D014CB-931A-D743-BDC1-C4A9E22A8DB1}" type="presParOf" srcId="{09CA22EA-A191-004A-9AEA-73D50027DAAF}" destId="{48BA2A62-B3A5-3F46-A060-428143A1F53B}" srcOrd="4" destOrd="0" presId="urn:microsoft.com/office/officeart/2005/8/layout/hProcess4"/>
    <dgm:cxn modelId="{39492A18-7C6B-744C-8B4E-CA4C60EF0216}" type="presParOf" srcId="{2ADF58CC-6407-844F-9587-9C9C6A47430B}" destId="{C55B1DA7-20E7-6749-A357-81B208A9894D}" srcOrd="5" destOrd="0" presId="urn:microsoft.com/office/officeart/2005/8/layout/hProcess4"/>
    <dgm:cxn modelId="{036A0B88-FB5B-5C4D-928C-7BE1A1D80A62}" type="presParOf" srcId="{2ADF58CC-6407-844F-9587-9C9C6A47430B}" destId="{79FB9805-CA92-7841-B427-46A218B84F3A}" srcOrd="6" destOrd="0" presId="urn:microsoft.com/office/officeart/2005/8/layout/hProcess4"/>
    <dgm:cxn modelId="{E8BBC07C-DE70-D54D-B56B-CEFB4D7D2E40}" type="presParOf" srcId="{79FB9805-CA92-7841-B427-46A218B84F3A}" destId="{6B28FD0A-D9FA-AE43-A034-A31C9EEF0A33}" srcOrd="0" destOrd="0" presId="urn:microsoft.com/office/officeart/2005/8/layout/hProcess4"/>
    <dgm:cxn modelId="{8BB99C40-8AF3-4944-9EC2-33C721FF2C69}" type="presParOf" srcId="{79FB9805-CA92-7841-B427-46A218B84F3A}" destId="{774570B4-7572-0B4A-A81B-E2A3D3FEB110}" srcOrd="1" destOrd="0" presId="urn:microsoft.com/office/officeart/2005/8/layout/hProcess4"/>
    <dgm:cxn modelId="{432A4A41-EE41-EF40-B7DD-8B57AAAA933B}" type="presParOf" srcId="{79FB9805-CA92-7841-B427-46A218B84F3A}" destId="{BFCB0527-F37C-6B4B-AF79-DDAAAF16F719}" srcOrd="2" destOrd="0" presId="urn:microsoft.com/office/officeart/2005/8/layout/hProcess4"/>
    <dgm:cxn modelId="{F4F87F44-7CF2-AD49-B55C-7BA3B1E448C6}" type="presParOf" srcId="{79FB9805-CA92-7841-B427-46A218B84F3A}" destId="{0A728DBE-89C6-704B-99DC-9DB0836527E9}" srcOrd="3" destOrd="0" presId="urn:microsoft.com/office/officeart/2005/8/layout/hProcess4"/>
    <dgm:cxn modelId="{4DF1D049-4E76-B241-A845-5C9ACDD03BDB}" type="presParOf" srcId="{79FB9805-CA92-7841-B427-46A218B84F3A}" destId="{A495D7E5-9E9B-4345-8F34-7B4267CE2AF9}" srcOrd="4" destOrd="0" presId="urn:microsoft.com/office/officeart/2005/8/layout/hProcess4"/>
    <dgm:cxn modelId="{2276256F-D8F5-8145-8C18-4DCB8B0662F6}" type="presParOf" srcId="{2ADF58CC-6407-844F-9587-9C9C6A47430B}" destId="{4F3FA622-9503-3949-8ADA-7CDC1F4A61DD}" srcOrd="7" destOrd="0" presId="urn:microsoft.com/office/officeart/2005/8/layout/hProcess4"/>
    <dgm:cxn modelId="{9BC378B4-9E6A-2B46-BFE0-3F08076875E6}" type="presParOf" srcId="{2ADF58CC-6407-844F-9587-9C9C6A47430B}" destId="{48DE6DD3-F585-EC41-94FE-88F89DBD1A9B}" srcOrd="8" destOrd="0" presId="urn:microsoft.com/office/officeart/2005/8/layout/hProcess4"/>
    <dgm:cxn modelId="{462848A7-0EC2-9A42-88FB-111F0EC728AB}" type="presParOf" srcId="{48DE6DD3-F585-EC41-94FE-88F89DBD1A9B}" destId="{2632BF10-DDA0-F04E-B2D5-E717DD00AE15}" srcOrd="0" destOrd="0" presId="urn:microsoft.com/office/officeart/2005/8/layout/hProcess4"/>
    <dgm:cxn modelId="{3DE4C1CB-057D-A843-AF43-101C5C6156D2}" type="presParOf" srcId="{48DE6DD3-F585-EC41-94FE-88F89DBD1A9B}" destId="{014C9115-B71B-174A-B790-8B5BAABF78DF}" srcOrd="1" destOrd="0" presId="urn:microsoft.com/office/officeart/2005/8/layout/hProcess4"/>
    <dgm:cxn modelId="{F74E39B6-C2C2-E248-987D-B4A1A157FE7E}" type="presParOf" srcId="{48DE6DD3-F585-EC41-94FE-88F89DBD1A9B}" destId="{ED8BB225-431B-6240-85DC-E9360CC379CC}" srcOrd="2" destOrd="0" presId="urn:microsoft.com/office/officeart/2005/8/layout/hProcess4"/>
    <dgm:cxn modelId="{774BEB07-7FA1-5647-BC9B-A822C09B592C}" type="presParOf" srcId="{48DE6DD3-F585-EC41-94FE-88F89DBD1A9B}" destId="{BA3E31DF-868C-E942-9C7A-125A245E9CC3}" srcOrd="3" destOrd="0" presId="urn:microsoft.com/office/officeart/2005/8/layout/hProcess4"/>
    <dgm:cxn modelId="{C21739EA-91F9-C54B-97B1-680A0679CFD6}" type="presParOf" srcId="{48DE6DD3-F585-EC41-94FE-88F89DBD1A9B}" destId="{E299A56D-1DD8-9749-86E4-5E764E33F9E6}" srcOrd="4" destOrd="0" presId="urn:microsoft.com/office/officeart/2005/8/layout/hProcess4"/>
    <dgm:cxn modelId="{42A8192E-D82D-6247-A758-036256FAA277}" type="presParOf" srcId="{2ADF58CC-6407-844F-9587-9C9C6A47430B}" destId="{64B2B4F5-3861-254B-954D-D963C439E380}" srcOrd="9" destOrd="0" presId="urn:microsoft.com/office/officeart/2005/8/layout/hProcess4"/>
    <dgm:cxn modelId="{9BF978FB-4929-F74A-8EBF-DE5F0C33BA9F}" type="presParOf" srcId="{2ADF58CC-6407-844F-9587-9C9C6A47430B}" destId="{DBB695BD-ABEC-334D-96B6-7499151BA0BA}" srcOrd="10" destOrd="0" presId="urn:microsoft.com/office/officeart/2005/8/layout/hProcess4"/>
    <dgm:cxn modelId="{DC13643F-6CFE-8F4B-9916-F7A5BABA83F0}" type="presParOf" srcId="{DBB695BD-ABEC-334D-96B6-7499151BA0BA}" destId="{8E2A2B2E-DAA9-CC4F-AF34-B4F946F8EA3D}" srcOrd="0" destOrd="0" presId="urn:microsoft.com/office/officeart/2005/8/layout/hProcess4"/>
    <dgm:cxn modelId="{8FFA369C-D2FA-BA4F-B866-1DB40F1ED04B}" type="presParOf" srcId="{DBB695BD-ABEC-334D-96B6-7499151BA0BA}" destId="{27C6DE86-7BF8-8E45-AFEC-A2F1CE807FF5}" srcOrd="1" destOrd="0" presId="urn:microsoft.com/office/officeart/2005/8/layout/hProcess4"/>
    <dgm:cxn modelId="{D18EF019-7E91-4E4C-8305-AC086C70D323}" type="presParOf" srcId="{DBB695BD-ABEC-334D-96B6-7499151BA0BA}" destId="{C1A73817-6138-A949-BFB2-5B048F3BAA9C}" srcOrd="2" destOrd="0" presId="urn:microsoft.com/office/officeart/2005/8/layout/hProcess4"/>
    <dgm:cxn modelId="{E17D449C-ECFC-7044-A7CD-42BAAC635DB7}" type="presParOf" srcId="{DBB695BD-ABEC-334D-96B6-7499151BA0BA}" destId="{CB565218-4238-6B4A-9AB1-764B135831DD}" srcOrd="3" destOrd="0" presId="urn:microsoft.com/office/officeart/2005/8/layout/hProcess4"/>
    <dgm:cxn modelId="{03F6C103-39C0-D34C-B1B7-94FD035901E7}" type="presParOf" srcId="{DBB695BD-ABEC-334D-96B6-7499151BA0BA}" destId="{3B3C9FAD-D492-ED4E-B5BD-9EB7ECF4B213}" srcOrd="4" destOrd="0" presId="urn:microsoft.com/office/officeart/2005/8/layout/hProcess4"/>
    <dgm:cxn modelId="{9B808B7B-57E0-9747-8EF5-B51A312AABC5}" type="presParOf" srcId="{2ADF58CC-6407-844F-9587-9C9C6A47430B}" destId="{6D03173C-6511-C140-AC5E-9DA76C130669}" srcOrd="11" destOrd="0" presId="urn:microsoft.com/office/officeart/2005/8/layout/hProcess4"/>
    <dgm:cxn modelId="{DDAB0805-C854-0145-912D-88FDDDC9436A}" type="presParOf" srcId="{2ADF58CC-6407-844F-9587-9C9C6A47430B}" destId="{0CD8E9FA-F488-2649-B094-28203ED7B60E}" srcOrd="12" destOrd="0" presId="urn:microsoft.com/office/officeart/2005/8/layout/hProcess4"/>
    <dgm:cxn modelId="{636B7916-0977-714C-A3E7-4D0FD056E88A}" type="presParOf" srcId="{0CD8E9FA-F488-2649-B094-28203ED7B60E}" destId="{8EEE6DA6-B18D-CD47-81B6-3B55A9352ADE}" srcOrd="0" destOrd="0" presId="urn:microsoft.com/office/officeart/2005/8/layout/hProcess4"/>
    <dgm:cxn modelId="{397E5796-A7BD-0146-B80A-3D3BACED33B2}" type="presParOf" srcId="{0CD8E9FA-F488-2649-B094-28203ED7B60E}" destId="{3499C00C-9368-B44B-BD53-99DA2DBC62D2}" srcOrd="1" destOrd="0" presId="urn:microsoft.com/office/officeart/2005/8/layout/hProcess4"/>
    <dgm:cxn modelId="{35F72966-EA7E-AC41-B996-C6CE76DAF148}" type="presParOf" srcId="{0CD8E9FA-F488-2649-B094-28203ED7B60E}" destId="{9A10CD30-F9BF-554B-80F7-7C68067379BA}" srcOrd="2" destOrd="0" presId="urn:microsoft.com/office/officeart/2005/8/layout/hProcess4"/>
    <dgm:cxn modelId="{FE56E034-83C0-5540-91BF-A0B515A51C3B}" type="presParOf" srcId="{0CD8E9FA-F488-2649-B094-28203ED7B60E}" destId="{F8541988-6A65-3F48-92A5-70A82C15C0A8}" srcOrd="3" destOrd="0" presId="urn:microsoft.com/office/officeart/2005/8/layout/hProcess4"/>
    <dgm:cxn modelId="{2C558384-1A8E-E64F-8DDC-2390E44B7726}" type="presParOf" srcId="{0CD8E9FA-F488-2649-B094-28203ED7B60E}" destId="{DF2DBC4E-B6C0-EA40-B4BB-7A4BE0ECDCF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AC0A-C32A-1F4A-9148-C47EBE388E0A}">
      <dsp:nvSpPr>
        <dsp:cNvPr id="0" name=""/>
        <dsp:cNvSpPr/>
      </dsp:nvSpPr>
      <dsp:spPr>
        <a:xfrm>
          <a:off x="1371" y="1801589"/>
          <a:ext cx="1314961" cy="1084567"/>
        </a:xfrm>
        <a:prstGeom prst="roundRect">
          <a:avLst>
            <a:gd name="adj" fmla="val 10000"/>
          </a:avLst>
        </a:prstGeom>
        <a:solidFill>
          <a:schemeClr val="lt1">
            <a:alpha val="90000"/>
            <a:hueOff val="0"/>
            <a:satOff val="0"/>
            <a:lumOff val="0"/>
            <a:alphaOff val="0"/>
          </a:schemeClr>
        </a:solidFill>
        <a:ln w="9525" cap="flat" cmpd="sng" algn="ctr">
          <a:solidFill>
            <a:srgbClr val="3C3F4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57150" lvl="1" indent="-57150" algn="l" defTabSz="444500">
            <a:lnSpc>
              <a:spcPct val="90000"/>
            </a:lnSpc>
            <a:spcBef>
              <a:spcPct val="0"/>
            </a:spcBef>
            <a:spcAft>
              <a:spcPct val="15000"/>
            </a:spcAft>
            <a:buChar char="•"/>
          </a:pPr>
          <a:endParaRPr lang="en-US" sz="1000" b="0" i="0" kern="1200" dirty="0">
            <a:solidFill>
              <a:srgbClr val="3C3F42"/>
            </a:solidFill>
            <a:latin typeface="Roboto Lt" panose="02000000000000000000" pitchFamily="2" charset="0"/>
            <a:ea typeface="Roboto Lt" panose="02000000000000000000" pitchFamily="2" charset="0"/>
            <a:cs typeface="Roboto Lt" panose="02000000000000000000" pitchFamily="2" charset="0"/>
          </a:endParaRPr>
        </a:p>
        <a:p>
          <a:pPr marL="57150" lvl="1" indent="-57150" algn="l" defTabSz="444500">
            <a:lnSpc>
              <a:spcPct val="90000"/>
            </a:lnSpc>
            <a:spcBef>
              <a:spcPct val="0"/>
            </a:spcBef>
            <a:spcAft>
              <a:spcPct val="15000"/>
            </a:spcAft>
            <a:buChar char="•"/>
          </a:pPr>
          <a:r>
            <a:rPr lang="en-CA" sz="1000" b="0" i="0" kern="1200" dirty="0">
              <a:solidFill>
                <a:srgbClr val="3C3F42"/>
              </a:solidFill>
              <a:latin typeface="Roboto Lt" panose="02000000000000000000" pitchFamily="2" charset="0"/>
            </a:rPr>
            <a:t>Call-in/ Walk-in</a:t>
          </a:r>
        </a:p>
        <a:p>
          <a:pPr marL="57150" lvl="1" indent="-57150" algn="l" defTabSz="444500">
            <a:lnSpc>
              <a:spcPct val="90000"/>
            </a:lnSpc>
            <a:spcBef>
              <a:spcPct val="0"/>
            </a:spcBef>
            <a:spcAft>
              <a:spcPct val="15000"/>
            </a:spcAft>
            <a:buChar char="•"/>
          </a:pPr>
          <a:r>
            <a:rPr lang="en-CA" sz="1000" b="0" i="0" kern="1200" dirty="0">
              <a:solidFill>
                <a:srgbClr val="3C3F42"/>
              </a:solidFill>
              <a:latin typeface="Roboto Lt" panose="02000000000000000000" pitchFamily="2" charset="0"/>
            </a:rPr>
            <a:t>Referral</a:t>
          </a:r>
        </a:p>
        <a:p>
          <a:pPr marL="57150" lvl="1" indent="-57150" algn="l" defTabSz="444500">
            <a:lnSpc>
              <a:spcPct val="90000"/>
            </a:lnSpc>
            <a:spcBef>
              <a:spcPct val="0"/>
            </a:spcBef>
            <a:spcAft>
              <a:spcPct val="15000"/>
            </a:spcAft>
            <a:buChar char="•"/>
          </a:pPr>
          <a:r>
            <a:rPr lang="en-CA" sz="1000" b="0" i="0" kern="1200" dirty="0">
              <a:solidFill>
                <a:srgbClr val="3C3F42"/>
              </a:solidFill>
              <a:latin typeface="Roboto Lt" panose="02000000000000000000" pitchFamily="2" charset="0"/>
            </a:rPr>
            <a:t>Social Media</a:t>
          </a:r>
        </a:p>
        <a:p>
          <a:pPr marL="57150" lvl="1" indent="-57150" algn="l" defTabSz="444500">
            <a:lnSpc>
              <a:spcPct val="90000"/>
            </a:lnSpc>
            <a:spcBef>
              <a:spcPct val="0"/>
            </a:spcBef>
            <a:spcAft>
              <a:spcPct val="15000"/>
            </a:spcAft>
            <a:buChar char="•"/>
          </a:pPr>
          <a:r>
            <a:rPr lang="en-CA" sz="1000" b="0" i="0" kern="1200" dirty="0">
              <a:solidFill>
                <a:srgbClr val="3C3F42"/>
              </a:solidFill>
              <a:latin typeface="Roboto Lt" panose="02000000000000000000" pitchFamily="2" charset="0"/>
            </a:rPr>
            <a:t>Organic Search</a:t>
          </a:r>
        </a:p>
        <a:p>
          <a:pPr marL="57150" lvl="1" indent="-57150" algn="l" defTabSz="444500">
            <a:lnSpc>
              <a:spcPct val="90000"/>
            </a:lnSpc>
            <a:spcBef>
              <a:spcPct val="0"/>
            </a:spcBef>
            <a:spcAft>
              <a:spcPct val="15000"/>
            </a:spcAft>
            <a:buChar char="•"/>
          </a:pPr>
          <a:endParaRPr lang="en-CA" sz="1000" b="0" i="0" kern="1200" dirty="0">
            <a:solidFill>
              <a:srgbClr val="3C3F42"/>
            </a:solidFill>
            <a:latin typeface="Roboto Lt" panose="02000000000000000000" pitchFamily="2" charset="0"/>
          </a:endParaRPr>
        </a:p>
      </dsp:txBody>
      <dsp:txXfrm>
        <a:off x="26330" y="1826548"/>
        <a:ext cx="1265043" cy="802242"/>
      </dsp:txXfrm>
    </dsp:sp>
    <dsp:sp modelId="{CA46AC4E-4E95-4A48-AC88-C3828FC2ECE4}">
      <dsp:nvSpPr>
        <dsp:cNvPr id="0" name=""/>
        <dsp:cNvSpPr/>
      </dsp:nvSpPr>
      <dsp:spPr>
        <a:xfrm>
          <a:off x="720352" y="1964190"/>
          <a:ext cx="1556236" cy="1556236"/>
        </a:xfrm>
        <a:prstGeom prst="leftCircularArrow">
          <a:avLst>
            <a:gd name="adj1" fmla="val 3831"/>
            <a:gd name="adj2" fmla="val 479153"/>
            <a:gd name="adj3" fmla="val 2254664"/>
            <a:gd name="adj4" fmla="val 9024489"/>
            <a:gd name="adj5" fmla="val 4470"/>
          </a:avLst>
        </a:prstGeom>
        <a:solidFill>
          <a:srgbClr val="80B3B3"/>
        </a:solidFill>
        <a:ln>
          <a:noFill/>
        </a:ln>
        <a:effectLst/>
      </dsp:spPr>
      <dsp:style>
        <a:lnRef idx="0">
          <a:scrgbClr r="0" g="0" b="0"/>
        </a:lnRef>
        <a:fillRef idx="3">
          <a:scrgbClr r="0" g="0" b="0"/>
        </a:fillRef>
        <a:effectRef idx="2">
          <a:scrgbClr r="0" g="0" b="0"/>
        </a:effectRef>
        <a:fontRef idx="minor">
          <a:schemeClr val="lt1"/>
        </a:fontRef>
      </dsp:style>
    </dsp:sp>
    <dsp:sp modelId="{C8FC97D2-4D30-874D-A4E4-883954893FEB}">
      <dsp:nvSpPr>
        <dsp:cNvPr id="0" name=""/>
        <dsp:cNvSpPr/>
      </dsp:nvSpPr>
      <dsp:spPr>
        <a:xfrm>
          <a:off x="293585" y="2653750"/>
          <a:ext cx="1168854" cy="464814"/>
        </a:xfrm>
        <a:prstGeom prst="roundRect">
          <a:avLst>
            <a:gd name="adj" fmla="val 10000"/>
          </a:avLst>
        </a:prstGeom>
        <a:solidFill>
          <a:srgbClr val="80B3B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solidFill>
              <a:latin typeface="Roboto" panose="02000000000000000000" pitchFamily="2" charset="0"/>
              <a:ea typeface="Roboto" panose="02000000000000000000" pitchFamily="2" charset="0"/>
              <a:cs typeface="Roboto" panose="02000000000000000000" pitchFamily="2" charset="0"/>
            </a:rPr>
            <a:t>Prospect</a:t>
          </a:r>
        </a:p>
      </dsp:txBody>
      <dsp:txXfrm>
        <a:off x="307199" y="2667364"/>
        <a:ext cx="1141626" cy="437586"/>
      </dsp:txXfrm>
    </dsp:sp>
    <dsp:sp modelId="{562D8E61-69C9-4E47-A846-E25711CF33DB}">
      <dsp:nvSpPr>
        <dsp:cNvPr id="0" name=""/>
        <dsp:cNvSpPr/>
      </dsp:nvSpPr>
      <dsp:spPr>
        <a:xfrm>
          <a:off x="1746356" y="1801589"/>
          <a:ext cx="1314961" cy="1084567"/>
        </a:xfrm>
        <a:prstGeom prst="roundRect">
          <a:avLst>
            <a:gd name="adj" fmla="val 10000"/>
          </a:avLst>
        </a:prstGeom>
        <a:solidFill>
          <a:schemeClr val="lt1">
            <a:alpha val="90000"/>
            <a:hueOff val="0"/>
            <a:satOff val="0"/>
            <a:lumOff val="0"/>
            <a:alphaOff val="0"/>
          </a:schemeClr>
        </a:solidFill>
        <a:ln w="6350" cap="flat" cmpd="sng" algn="ctr">
          <a:solidFill>
            <a:srgbClr val="3C3F4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57150" lvl="1" indent="-57150" algn="l" defTabSz="444500">
            <a:lnSpc>
              <a:spcPct val="90000"/>
            </a:lnSpc>
            <a:spcBef>
              <a:spcPct val="0"/>
            </a:spcBef>
            <a:spcAft>
              <a:spcPct val="15000"/>
            </a:spcAft>
            <a:buChar char="•"/>
          </a:pPr>
          <a:r>
            <a:rPr lang="en-CA" sz="1000" b="0" i="0" kern="1200" dirty="0">
              <a:solidFill>
                <a:srgbClr val="3C3F42"/>
              </a:solidFill>
              <a:latin typeface="Roboto Lt" panose="02000000000000000000" pitchFamily="2" charset="0"/>
            </a:rPr>
            <a:t>Sticky note</a:t>
          </a:r>
          <a:endParaRPr lang="en-US" sz="1000" b="0" i="0" kern="1200" dirty="0">
            <a:solidFill>
              <a:srgbClr val="3C3F42"/>
            </a:solidFill>
            <a:latin typeface="Roboto Lt" panose="02000000000000000000" pitchFamily="2" charset="0"/>
            <a:ea typeface="Roboto Lt" panose="02000000000000000000" pitchFamily="2" charset="0"/>
            <a:cs typeface="Roboto Lt" panose="02000000000000000000" pitchFamily="2" charset="0"/>
          </a:endParaRPr>
        </a:p>
        <a:p>
          <a:pPr marL="57150" lvl="1" indent="-57150" algn="l" defTabSz="444500">
            <a:lnSpc>
              <a:spcPct val="90000"/>
            </a:lnSpc>
            <a:spcBef>
              <a:spcPct val="0"/>
            </a:spcBef>
            <a:spcAft>
              <a:spcPct val="15000"/>
            </a:spcAft>
            <a:buChar char="•"/>
          </a:pPr>
          <a:r>
            <a:rPr lang="en-CA" sz="1000" b="0" i="0" kern="1200" dirty="0">
              <a:solidFill>
                <a:srgbClr val="3C3F42"/>
              </a:solidFill>
              <a:latin typeface="Roboto Lt" panose="02000000000000000000" pitchFamily="2" charset="0"/>
            </a:rPr>
            <a:t>By memory</a:t>
          </a:r>
        </a:p>
        <a:p>
          <a:pPr marL="57150" lvl="1" indent="-57150" algn="l" defTabSz="444500">
            <a:lnSpc>
              <a:spcPct val="90000"/>
            </a:lnSpc>
            <a:spcBef>
              <a:spcPct val="0"/>
            </a:spcBef>
            <a:spcAft>
              <a:spcPct val="15000"/>
            </a:spcAft>
            <a:buChar char="•"/>
          </a:pPr>
          <a:r>
            <a:rPr lang="en-US" sz="1000" b="0" i="0" kern="1200" dirty="0">
              <a:solidFill>
                <a:srgbClr val="3C3F42"/>
              </a:solidFill>
              <a:latin typeface="Roboto Lt" panose="02000000000000000000" pitchFamily="2" charset="0"/>
            </a:rPr>
            <a:t>Excel</a:t>
          </a:r>
          <a:endParaRPr lang="en-CA" sz="1000" b="0" i="0" kern="1200" dirty="0">
            <a:solidFill>
              <a:srgbClr val="3C3F42"/>
            </a:solidFill>
            <a:latin typeface="Roboto Lt" panose="02000000000000000000" pitchFamily="2" charset="0"/>
          </a:endParaRPr>
        </a:p>
        <a:p>
          <a:pPr marL="57150" lvl="1" indent="-57150" algn="l" defTabSz="444500">
            <a:lnSpc>
              <a:spcPct val="90000"/>
            </a:lnSpc>
            <a:spcBef>
              <a:spcPct val="0"/>
            </a:spcBef>
            <a:spcAft>
              <a:spcPct val="15000"/>
            </a:spcAft>
            <a:buChar char="•"/>
          </a:pPr>
          <a:r>
            <a:rPr lang="en-CA" sz="1000" b="0" i="0" kern="1200" dirty="0">
              <a:solidFill>
                <a:srgbClr val="3C3F42"/>
              </a:solidFill>
              <a:latin typeface="Roboto Lt" panose="02000000000000000000" pitchFamily="2" charset="0"/>
            </a:rPr>
            <a:t>CRM system</a:t>
          </a:r>
        </a:p>
      </dsp:txBody>
      <dsp:txXfrm>
        <a:off x="1771315" y="2058955"/>
        <a:ext cx="1265043" cy="802242"/>
      </dsp:txXfrm>
    </dsp:sp>
    <dsp:sp modelId="{8BD33DF6-6C33-3641-BB77-1B3029C74526}">
      <dsp:nvSpPr>
        <dsp:cNvPr id="0" name=""/>
        <dsp:cNvSpPr/>
      </dsp:nvSpPr>
      <dsp:spPr>
        <a:xfrm>
          <a:off x="2453718" y="1122365"/>
          <a:ext cx="1734390" cy="1734390"/>
        </a:xfrm>
        <a:prstGeom prst="circularArrow">
          <a:avLst>
            <a:gd name="adj1" fmla="val 3438"/>
            <a:gd name="adj2" fmla="val 425902"/>
            <a:gd name="adj3" fmla="val 19398587"/>
            <a:gd name="adj4" fmla="val 12575511"/>
            <a:gd name="adj5" fmla="val 4011"/>
          </a:avLst>
        </a:prstGeom>
        <a:solidFill>
          <a:srgbClr val="80B3B3"/>
        </a:solidFill>
        <a:ln>
          <a:noFill/>
        </a:ln>
        <a:effectLst/>
      </dsp:spPr>
      <dsp:style>
        <a:lnRef idx="0">
          <a:scrgbClr r="0" g="0" b="0"/>
        </a:lnRef>
        <a:fillRef idx="3">
          <a:scrgbClr r="0" g="0" b="0"/>
        </a:fillRef>
        <a:effectRef idx="2">
          <a:scrgbClr r="0" g="0" b="0"/>
        </a:effectRef>
        <a:fontRef idx="minor">
          <a:schemeClr val="lt1"/>
        </a:fontRef>
      </dsp:style>
    </dsp:sp>
    <dsp:sp modelId="{C5828E3D-2859-844F-BB96-2487B7CBB527}">
      <dsp:nvSpPr>
        <dsp:cNvPr id="0" name=""/>
        <dsp:cNvSpPr/>
      </dsp:nvSpPr>
      <dsp:spPr>
        <a:xfrm>
          <a:off x="2038569" y="1569182"/>
          <a:ext cx="1168854" cy="464814"/>
        </a:xfrm>
        <a:prstGeom prst="roundRect">
          <a:avLst>
            <a:gd name="adj" fmla="val 10000"/>
          </a:avLst>
        </a:prstGeom>
        <a:solidFill>
          <a:srgbClr val="80B3B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solidFill>
              <a:latin typeface="Roboto" panose="02000000000000000000" pitchFamily="2" charset="0"/>
              <a:ea typeface="Roboto" panose="02000000000000000000" pitchFamily="2" charset="0"/>
              <a:cs typeface="Roboto" panose="02000000000000000000" pitchFamily="2" charset="0"/>
            </a:rPr>
            <a:t>Salesperson</a:t>
          </a:r>
        </a:p>
      </dsp:txBody>
      <dsp:txXfrm>
        <a:off x="2052183" y="1582796"/>
        <a:ext cx="1141626" cy="437586"/>
      </dsp:txXfrm>
    </dsp:sp>
    <dsp:sp modelId="{BD97B537-17B7-154C-A548-BBE669B74E90}">
      <dsp:nvSpPr>
        <dsp:cNvPr id="0" name=""/>
        <dsp:cNvSpPr/>
      </dsp:nvSpPr>
      <dsp:spPr>
        <a:xfrm>
          <a:off x="3500151" y="1801589"/>
          <a:ext cx="1314961" cy="1084567"/>
        </a:xfrm>
        <a:prstGeom prst="roundRect">
          <a:avLst>
            <a:gd name="adj" fmla="val 10000"/>
          </a:avLst>
        </a:prstGeom>
        <a:solidFill>
          <a:schemeClr val="lt1">
            <a:alpha val="90000"/>
            <a:hueOff val="0"/>
            <a:satOff val="0"/>
            <a:lumOff val="0"/>
            <a:alphaOff val="0"/>
          </a:schemeClr>
        </a:solidFill>
        <a:ln w="6350" cap="flat" cmpd="sng" algn="ctr">
          <a:solidFill>
            <a:srgbClr val="3C3F4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57150" lvl="1" indent="-57150" algn="l" defTabSz="444500">
            <a:lnSpc>
              <a:spcPct val="90000"/>
            </a:lnSpc>
            <a:spcBef>
              <a:spcPct val="0"/>
            </a:spcBef>
            <a:spcAft>
              <a:spcPct val="15000"/>
            </a:spcAft>
            <a:buChar char="•"/>
          </a:pPr>
          <a:r>
            <a:rPr lang="en-US" sz="1000" b="0" i="0" kern="1200">
              <a:solidFill>
                <a:srgbClr val="3C3F42"/>
              </a:solidFill>
              <a:latin typeface="Roboto Lt" panose="02000000000000000000" pitchFamily="2" charset="0"/>
              <a:ea typeface="Roboto Lt" panose="02000000000000000000" pitchFamily="2" charset="0"/>
              <a:cs typeface="Roboto Lt" panose="02000000000000000000" pitchFamily="2" charset="0"/>
            </a:rPr>
            <a:t>Call the prospect</a:t>
          </a:r>
        </a:p>
        <a:p>
          <a:pPr marL="57150" lvl="1" indent="-57150" algn="l" defTabSz="444500">
            <a:lnSpc>
              <a:spcPct val="90000"/>
            </a:lnSpc>
            <a:spcBef>
              <a:spcPct val="0"/>
            </a:spcBef>
            <a:spcAft>
              <a:spcPct val="15000"/>
            </a:spcAft>
            <a:buChar char="•"/>
          </a:pPr>
          <a:r>
            <a:rPr lang="en-US" sz="1000" b="0" i="0" kern="1200">
              <a:solidFill>
                <a:srgbClr val="3C3F42"/>
              </a:solidFill>
              <a:latin typeface="Roboto Lt" panose="02000000000000000000" pitchFamily="2" charset="0"/>
              <a:ea typeface="Roboto Lt" panose="02000000000000000000" pitchFamily="2" charset="0"/>
              <a:cs typeface="Roboto Lt" panose="02000000000000000000" pitchFamily="2" charset="0"/>
            </a:rPr>
            <a:t>Prepare quote</a:t>
          </a:r>
        </a:p>
        <a:p>
          <a:pPr marL="57150" lvl="1" indent="-57150" algn="l" defTabSz="444500">
            <a:lnSpc>
              <a:spcPct val="90000"/>
            </a:lnSpc>
            <a:spcBef>
              <a:spcPct val="0"/>
            </a:spcBef>
            <a:spcAft>
              <a:spcPct val="15000"/>
            </a:spcAft>
            <a:buChar char="•"/>
          </a:pPr>
          <a:r>
            <a:rPr lang="en-US" sz="1000" b="0" i="0" kern="1200" dirty="0">
              <a:solidFill>
                <a:srgbClr val="3C3F42"/>
              </a:solidFill>
              <a:latin typeface="Roboto Lt" panose="02000000000000000000" pitchFamily="2" charset="0"/>
              <a:ea typeface="Roboto Lt" panose="02000000000000000000" pitchFamily="2" charset="0"/>
              <a:cs typeface="Roboto Lt" panose="02000000000000000000" pitchFamily="2" charset="0"/>
            </a:rPr>
            <a:t>Follow up</a:t>
          </a:r>
        </a:p>
      </dsp:txBody>
      <dsp:txXfrm>
        <a:off x="3525110" y="1826548"/>
        <a:ext cx="1265043" cy="802242"/>
      </dsp:txXfrm>
    </dsp:sp>
    <dsp:sp modelId="{C55B1DA7-20E7-6749-A357-81B208A9894D}">
      <dsp:nvSpPr>
        <dsp:cNvPr id="0" name=""/>
        <dsp:cNvSpPr/>
      </dsp:nvSpPr>
      <dsp:spPr>
        <a:xfrm>
          <a:off x="4210322" y="1964190"/>
          <a:ext cx="1556236" cy="1556236"/>
        </a:xfrm>
        <a:prstGeom prst="leftCircularArrow">
          <a:avLst>
            <a:gd name="adj1" fmla="val 3831"/>
            <a:gd name="adj2" fmla="val 479153"/>
            <a:gd name="adj3" fmla="val 2254664"/>
            <a:gd name="adj4" fmla="val 9024489"/>
            <a:gd name="adj5" fmla="val 4470"/>
          </a:avLst>
        </a:prstGeom>
        <a:solidFill>
          <a:srgbClr val="80B3B3"/>
        </a:solidFill>
        <a:ln>
          <a:noFill/>
        </a:ln>
        <a:effectLst/>
      </dsp:spPr>
      <dsp:style>
        <a:lnRef idx="0">
          <a:scrgbClr r="0" g="0" b="0"/>
        </a:lnRef>
        <a:fillRef idx="3">
          <a:scrgbClr r="0" g="0" b="0"/>
        </a:fillRef>
        <a:effectRef idx="2">
          <a:scrgbClr r="0" g="0" b="0"/>
        </a:effectRef>
        <a:fontRef idx="minor">
          <a:schemeClr val="lt1"/>
        </a:fontRef>
      </dsp:style>
    </dsp:sp>
    <dsp:sp modelId="{63E2D3BD-0332-CA4F-A2A9-CD867A30E6A8}">
      <dsp:nvSpPr>
        <dsp:cNvPr id="0" name=""/>
        <dsp:cNvSpPr/>
      </dsp:nvSpPr>
      <dsp:spPr>
        <a:xfrm>
          <a:off x="3783554" y="2653750"/>
          <a:ext cx="1168854" cy="464814"/>
        </a:xfrm>
        <a:prstGeom prst="roundRect">
          <a:avLst>
            <a:gd name="adj" fmla="val 10000"/>
          </a:avLst>
        </a:prstGeom>
        <a:solidFill>
          <a:srgbClr val="80B3B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solidFill>
              <a:latin typeface="Roboto" panose="02000000000000000000" pitchFamily="2" charset="0"/>
              <a:ea typeface="Roboto" panose="02000000000000000000" pitchFamily="2" charset="0"/>
              <a:cs typeface="Roboto" panose="02000000000000000000" pitchFamily="2" charset="0"/>
            </a:rPr>
            <a:t>CRM</a:t>
          </a:r>
        </a:p>
      </dsp:txBody>
      <dsp:txXfrm>
        <a:off x="3797168" y="2667364"/>
        <a:ext cx="1141626" cy="437586"/>
      </dsp:txXfrm>
    </dsp:sp>
    <dsp:sp modelId="{774570B4-7572-0B4A-A81B-E2A3D3FEB110}">
      <dsp:nvSpPr>
        <dsp:cNvPr id="0" name=""/>
        <dsp:cNvSpPr/>
      </dsp:nvSpPr>
      <dsp:spPr>
        <a:xfrm>
          <a:off x="5236326" y="1801589"/>
          <a:ext cx="1314961" cy="1084567"/>
        </a:xfrm>
        <a:prstGeom prst="roundRect">
          <a:avLst>
            <a:gd name="adj" fmla="val 10000"/>
          </a:avLst>
        </a:prstGeom>
        <a:solidFill>
          <a:schemeClr val="lt1">
            <a:alpha val="90000"/>
            <a:hueOff val="0"/>
            <a:satOff val="0"/>
            <a:lumOff val="0"/>
            <a:alphaOff val="0"/>
          </a:schemeClr>
        </a:solidFill>
        <a:ln w="6350" cap="flat" cmpd="sng" algn="ctr">
          <a:solidFill>
            <a:srgbClr val="3C3F4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72000" bIns="123825" numCol="1" spcCol="1270" anchor="ctr" anchorCtr="0">
          <a:noAutofit/>
        </a:bodyPr>
        <a:lstStyle/>
        <a:p>
          <a:pPr marL="57150" lvl="1" indent="-57150" algn="l" defTabSz="444500">
            <a:lnSpc>
              <a:spcPct val="90000"/>
            </a:lnSpc>
            <a:spcBef>
              <a:spcPct val="0"/>
            </a:spcBef>
            <a:spcAft>
              <a:spcPct val="15000"/>
            </a:spcAft>
            <a:buChar char="•"/>
          </a:pPr>
          <a:r>
            <a:rPr lang="en-US" sz="1000" b="0" i="0" kern="1200" dirty="0">
              <a:solidFill>
                <a:srgbClr val="3C3F42"/>
              </a:solidFill>
              <a:latin typeface="Roboto Lt" panose="02000000000000000000" pitchFamily="2" charset="0"/>
              <a:ea typeface="Roboto Lt" panose="02000000000000000000" pitchFamily="2" charset="0"/>
              <a:cs typeface="Roboto Lt" panose="02000000000000000000" pitchFamily="2" charset="0"/>
            </a:rPr>
            <a:t>Order</a:t>
          </a:r>
        </a:p>
        <a:p>
          <a:pPr marL="57150" lvl="1" indent="-57150" algn="l" defTabSz="444500">
            <a:lnSpc>
              <a:spcPct val="90000"/>
            </a:lnSpc>
            <a:spcBef>
              <a:spcPct val="0"/>
            </a:spcBef>
            <a:spcAft>
              <a:spcPct val="15000"/>
            </a:spcAft>
            <a:buChar char="•"/>
          </a:pPr>
          <a:r>
            <a:rPr lang="en-US" sz="1000" b="0" i="0" kern="1200" dirty="0">
              <a:solidFill>
                <a:srgbClr val="3C3F42"/>
              </a:solidFill>
              <a:latin typeface="Roboto Lt" panose="02000000000000000000" pitchFamily="2" charset="0"/>
              <a:ea typeface="Roboto Lt" panose="02000000000000000000" pitchFamily="2" charset="0"/>
              <a:cs typeface="Roboto Lt" panose="02000000000000000000" pitchFamily="2" charset="0"/>
            </a:rPr>
            <a:t>Invoice</a:t>
          </a:r>
        </a:p>
        <a:p>
          <a:pPr marL="57150" lvl="1" indent="-57150" algn="l" defTabSz="444500">
            <a:lnSpc>
              <a:spcPct val="90000"/>
            </a:lnSpc>
            <a:spcBef>
              <a:spcPct val="0"/>
            </a:spcBef>
            <a:spcAft>
              <a:spcPct val="15000"/>
            </a:spcAft>
            <a:buChar char="•"/>
          </a:pPr>
          <a:r>
            <a:rPr lang="en-US" sz="1000" b="0" i="0" kern="1200">
              <a:solidFill>
                <a:srgbClr val="3C3F42"/>
              </a:solidFill>
              <a:latin typeface="Roboto Lt" panose="02000000000000000000" pitchFamily="2" charset="0"/>
              <a:ea typeface="Roboto Lt" panose="02000000000000000000" pitchFamily="2" charset="0"/>
              <a:cs typeface="Roboto Lt" panose="02000000000000000000" pitchFamily="2" charset="0"/>
            </a:rPr>
            <a:t>Collect fees</a:t>
          </a:r>
        </a:p>
        <a:p>
          <a:pPr marL="57150" lvl="1" indent="-57150" algn="l" defTabSz="444500">
            <a:lnSpc>
              <a:spcPct val="90000"/>
            </a:lnSpc>
            <a:spcBef>
              <a:spcPct val="0"/>
            </a:spcBef>
            <a:spcAft>
              <a:spcPct val="15000"/>
            </a:spcAft>
            <a:buChar char="•"/>
          </a:pPr>
          <a:r>
            <a:rPr lang="en-US" sz="1000" b="0" i="0" kern="1200" dirty="0">
              <a:solidFill>
                <a:srgbClr val="3C3F42"/>
              </a:solidFill>
              <a:latin typeface="Roboto Lt" panose="02000000000000000000" pitchFamily="2" charset="0"/>
              <a:ea typeface="Roboto Lt" panose="02000000000000000000" pitchFamily="2" charset="0"/>
              <a:cs typeface="Roboto Lt" panose="02000000000000000000" pitchFamily="2" charset="0"/>
            </a:rPr>
            <a:t>Manage suppliers</a:t>
          </a:r>
        </a:p>
      </dsp:txBody>
      <dsp:txXfrm>
        <a:off x="5261285" y="2058955"/>
        <a:ext cx="1265043" cy="802242"/>
      </dsp:txXfrm>
    </dsp:sp>
    <dsp:sp modelId="{4F3FA622-9503-3949-8ADA-7CDC1F4A61DD}">
      <dsp:nvSpPr>
        <dsp:cNvPr id="0" name=""/>
        <dsp:cNvSpPr/>
      </dsp:nvSpPr>
      <dsp:spPr>
        <a:xfrm>
          <a:off x="5944348" y="1124789"/>
          <a:ext cx="1724258" cy="1724258"/>
        </a:xfrm>
        <a:prstGeom prst="circularArrow">
          <a:avLst>
            <a:gd name="adj1" fmla="val 3458"/>
            <a:gd name="adj2" fmla="val 428611"/>
            <a:gd name="adj3" fmla="val 19395879"/>
            <a:gd name="adj4" fmla="val 12575511"/>
            <a:gd name="adj5" fmla="val 4034"/>
          </a:avLst>
        </a:prstGeom>
        <a:solidFill>
          <a:srgbClr val="80B3B3"/>
        </a:solidFill>
        <a:ln>
          <a:noFill/>
        </a:ln>
        <a:effectLst/>
      </dsp:spPr>
      <dsp:style>
        <a:lnRef idx="0">
          <a:scrgbClr r="0" g="0" b="0"/>
        </a:lnRef>
        <a:fillRef idx="3">
          <a:scrgbClr r="0" g="0" b="0"/>
        </a:fillRef>
        <a:effectRef idx="2">
          <a:scrgbClr r="0" g="0" b="0"/>
        </a:effectRef>
        <a:fontRef idx="minor">
          <a:schemeClr val="lt1"/>
        </a:fontRef>
      </dsp:style>
    </dsp:sp>
    <dsp:sp modelId="{0A728DBE-89C6-704B-99DC-9DB0836527E9}">
      <dsp:nvSpPr>
        <dsp:cNvPr id="0" name=""/>
        <dsp:cNvSpPr/>
      </dsp:nvSpPr>
      <dsp:spPr>
        <a:xfrm>
          <a:off x="5528539" y="1569182"/>
          <a:ext cx="1168854" cy="464814"/>
        </a:xfrm>
        <a:prstGeom prst="roundRect">
          <a:avLst>
            <a:gd name="adj" fmla="val 10000"/>
          </a:avLst>
        </a:prstGeom>
        <a:solidFill>
          <a:srgbClr val="80B3B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solidFill>
              <a:latin typeface="Roboto" panose="02000000000000000000" pitchFamily="2" charset="0"/>
              <a:ea typeface="Roboto" panose="02000000000000000000" pitchFamily="2" charset="0"/>
              <a:cs typeface="Roboto" panose="02000000000000000000" pitchFamily="2" charset="0"/>
            </a:rPr>
            <a:t>Accounting</a:t>
          </a:r>
        </a:p>
      </dsp:txBody>
      <dsp:txXfrm>
        <a:off x="5542153" y="1582796"/>
        <a:ext cx="1141626" cy="437586"/>
      </dsp:txXfrm>
    </dsp:sp>
    <dsp:sp modelId="{014C9115-B71B-174A-B790-8B5BAABF78DF}">
      <dsp:nvSpPr>
        <dsp:cNvPr id="0" name=""/>
        <dsp:cNvSpPr/>
      </dsp:nvSpPr>
      <dsp:spPr>
        <a:xfrm>
          <a:off x="6981310" y="1801589"/>
          <a:ext cx="1314961" cy="1084567"/>
        </a:xfrm>
        <a:prstGeom prst="roundRect">
          <a:avLst>
            <a:gd name="adj" fmla="val 10000"/>
          </a:avLst>
        </a:prstGeom>
        <a:solidFill>
          <a:schemeClr val="lt1">
            <a:alpha val="90000"/>
            <a:hueOff val="0"/>
            <a:satOff val="0"/>
            <a:lumOff val="0"/>
            <a:alphaOff val="0"/>
          </a:schemeClr>
        </a:solidFill>
        <a:ln w="6350" cap="flat" cmpd="sng" algn="ctr">
          <a:solidFill>
            <a:srgbClr val="3C3F4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57150" lvl="1" indent="-57150" algn="l" defTabSz="444500">
            <a:lnSpc>
              <a:spcPct val="90000"/>
            </a:lnSpc>
            <a:spcBef>
              <a:spcPct val="0"/>
            </a:spcBef>
            <a:spcAft>
              <a:spcPct val="15000"/>
            </a:spcAft>
            <a:buChar char="•"/>
          </a:pPr>
          <a:r>
            <a:rPr lang="en-US" sz="1000" b="0" i="0" kern="1200">
              <a:solidFill>
                <a:srgbClr val="3C3F42"/>
              </a:solidFill>
              <a:latin typeface="Roboto Lt" panose="02000000000000000000" pitchFamily="2" charset="0"/>
              <a:ea typeface="Roboto Lt" panose="02000000000000000000" pitchFamily="2" charset="0"/>
              <a:cs typeface="Roboto Lt" panose="02000000000000000000" pitchFamily="2" charset="0"/>
            </a:rPr>
            <a:t>Schedule</a:t>
          </a:r>
        </a:p>
        <a:p>
          <a:pPr marL="57150" lvl="1" indent="-57150" algn="l" defTabSz="444500">
            <a:lnSpc>
              <a:spcPct val="90000"/>
            </a:lnSpc>
            <a:spcBef>
              <a:spcPct val="0"/>
            </a:spcBef>
            <a:spcAft>
              <a:spcPct val="15000"/>
            </a:spcAft>
            <a:buChar char="•"/>
          </a:pPr>
          <a:r>
            <a:rPr lang="en-US" sz="1000" b="0" i="0" kern="1200">
              <a:solidFill>
                <a:srgbClr val="3C3F42"/>
              </a:solidFill>
              <a:latin typeface="Roboto Lt" panose="02000000000000000000" pitchFamily="2" charset="0"/>
              <a:ea typeface="Roboto Lt" panose="02000000000000000000" pitchFamily="2" charset="0"/>
              <a:cs typeface="Roboto Lt" panose="02000000000000000000" pitchFamily="2" charset="0"/>
            </a:rPr>
            <a:t>Requests</a:t>
          </a:r>
        </a:p>
        <a:p>
          <a:pPr marL="57150" lvl="1" indent="-57150" algn="l" defTabSz="444500">
            <a:lnSpc>
              <a:spcPct val="90000"/>
            </a:lnSpc>
            <a:spcBef>
              <a:spcPct val="0"/>
            </a:spcBef>
            <a:spcAft>
              <a:spcPct val="15000"/>
            </a:spcAft>
            <a:buChar char="•"/>
          </a:pPr>
          <a:r>
            <a:rPr lang="en-US" sz="1000" b="0" i="0" kern="1200">
              <a:solidFill>
                <a:srgbClr val="3C3F42"/>
              </a:solidFill>
              <a:latin typeface="Roboto Lt" panose="02000000000000000000" pitchFamily="2" charset="0"/>
              <a:ea typeface="Roboto Lt" panose="02000000000000000000" pitchFamily="2" charset="0"/>
              <a:cs typeface="Roboto Lt" panose="02000000000000000000" pitchFamily="2" charset="0"/>
            </a:rPr>
            <a:t>Deliverables</a:t>
          </a:r>
        </a:p>
        <a:p>
          <a:pPr marL="57150" lvl="1" indent="-57150" algn="l" defTabSz="444500">
            <a:lnSpc>
              <a:spcPct val="90000"/>
            </a:lnSpc>
            <a:spcBef>
              <a:spcPct val="0"/>
            </a:spcBef>
            <a:spcAft>
              <a:spcPct val="15000"/>
            </a:spcAft>
            <a:buChar char="•"/>
          </a:pPr>
          <a:r>
            <a:rPr lang="en-US" sz="1000" b="0" i="0" kern="1200">
              <a:solidFill>
                <a:srgbClr val="3C3F42"/>
              </a:solidFill>
              <a:latin typeface="Roboto Lt" panose="02000000000000000000" pitchFamily="2" charset="0"/>
              <a:ea typeface="Roboto Lt" panose="02000000000000000000" pitchFamily="2" charset="0"/>
              <a:cs typeface="Roboto Lt" panose="02000000000000000000" pitchFamily="2" charset="0"/>
            </a:rPr>
            <a:t>Compliance</a:t>
          </a:r>
        </a:p>
      </dsp:txBody>
      <dsp:txXfrm>
        <a:off x="7006269" y="1826548"/>
        <a:ext cx="1265043" cy="802242"/>
      </dsp:txXfrm>
    </dsp:sp>
    <dsp:sp modelId="{64B2B4F5-3861-254B-954D-D963C439E380}">
      <dsp:nvSpPr>
        <dsp:cNvPr id="0" name=""/>
        <dsp:cNvSpPr/>
      </dsp:nvSpPr>
      <dsp:spPr>
        <a:xfrm>
          <a:off x="7693363" y="1883212"/>
          <a:ext cx="1662468" cy="1662468"/>
        </a:xfrm>
        <a:prstGeom prst="leftCircularArrow">
          <a:avLst>
            <a:gd name="adj1" fmla="val 3586"/>
            <a:gd name="adj2" fmla="val 445907"/>
            <a:gd name="adj3" fmla="val 2221418"/>
            <a:gd name="adj4" fmla="val 9024489"/>
            <a:gd name="adj5" fmla="val 4184"/>
          </a:avLst>
        </a:prstGeom>
        <a:solidFill>
          <a:srgbClr val="80B3B3"/>
        </a:solidFill>
        <a:ln>
          <a:noFill/>
        </a:ln>
        <a:effectLst/>
      </dsp:spPr>
      <dsp:style>
        <a:lnRef idx="0">
          <a:scrgbClr r="0" g="0" b="0"/>
        </a:lnRef>
        <a:fillRef idx="3">
          <a:scrgbClr r="0" g="0" b="0"/>
        </a:fillRef>
        <a:effectRef idx="2">
          <a:scrgbClr r="0" g="0" b="0"/>
        </a:effectRef>
        <a:fontRef idx="minor">
          <a:schemeClr val="lt1"/>
        </a:fontRef>
      </dsp:style>
    </dsp:sp>
    <dsp:sp modelId="{BA3E31DF-868C-E942-9C7A-125A245E9CC3}">
      <dsp:nvSpPr>
        <dsp:cNvPr id="0" name=""/>
        <dsp:cNvSpPr/>
      </dsp:nvSpPr>
      <dsp:spPr>
        <a:xfrm>
          <a:off x="7273524" y="2653750"/>
          <a:ext cx="1168854" cy="464814"/>
        </a:xfrm>
        <a:prstGeom prst="roundRect">
          <a:avLst>
            <a:gd name="adj" fmla="val 10000"/>
          </a:avLst>
        </a:prstGeom>
        <a:solidFill>
          <a:srgbClr val="80B3B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a:solidFill>
                <a:schemeClr val="bg1"/>
              </a:solidFill>
              <a:latin typeface="Roboto" panose="02000000000000000000" pitchFamily="2" charset="0"/>
              <a:ea typeface="Roboto" panose="02000000000000000000" pitchFamily="2" charset="0"/>
              <a:cs typeface="Roboto" panose="02000000000000000000" pitchFamily="2" charset="0"/>
            </a:rPr>
            <a:t>Operations</a:t>
          </a:r>
        </a:p>
      </dsp:txBody>
      <dsp:txXfrm>
        <a:off x="7287138" y="2667364"/>
        <a:ext cx="1141626" cy="437586"/>
      </dsp:txXfrm>
    </dsp:sp>
    <dsp:sp modelId="{27C6DE86-7BF8-8E45-AFEC-A2F1CE807FF5}">
      <dsp:nvSpPr>
        <dsp:cNvPr id="0" name=""/>
        <dsp:cNvSpPr/>
      </dsp:nvSpPr>
      <dsp:spPr>
        <a:xfrm>
          <a:off x="8726295" y="1801589"/>
          <a:ext cx="1499713" cy="1084567"/>
        </a:xfrm>
        <a:prstGeom prst="roundRect">
          <a:avLst>
            <a:gd name="adj" fmla="val 10000"/>
          </a:avLst>
        </a:prstGeom>
        <a:solidFill>
          <a:schemeClr val="lt1">
            <a:alpha val="90000"/>
            <a:hueOff val="0"/>
            <a:satOff val="0"/>
            <a:lumOff val="0"/>
            <a:alphaOff val="0"/>
          </a:schemeClr>
        </a:solidFill>
        <a:ln w="6350" cap="flat" cmpd="sng" algn="ctr">
          <a:solidFill>
            <a:srgbClr val="3C3F4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57150" lvl="1" indent="-57150" algn="l" defTabSz="444500">
            <a:lnSpc>
              <a:spcPct val="90000"/>
            </a:lnSpc>
            <a:spcBef>
              <a:spcPct val="0"/>
            </a:spcBef>
            <a:spcAft>
              <a:spcPct val="15000"/>
            </a:spcAft>
            <a:buChar char="•"/>
          </a:pPr>
          <a:r>
            <a:rPr lang="en-US" sz="1000" b="0" i="0" kern="1200" dirty="0">
              <a:solidFill>
                <a:srgbClr val="3C3F42"/>
              </a:solidFill>
              <a:latin typeface="Roboto Lt" panose="02000000000000000000" pitchFamily="2" charset="0"/>
              <a:ea typeface="Roboto Lt" panose="02000000000000000000" pitchFamily="2" charset="0"/>
              <a:cs typeface="Roboto Lt" panose="02000000000000000000" pitchFamily="2" charset="0"/>
            </a:rPr>
            <a:t>Memorial follow up</a:t>
          </a:r>
        </a:p>
        <a:p>
          <a:pPr marL="57150" lvl="1" indent="-57150" algn="l" defTabSz="444500">
            <a:lnSpc>
              <a:spcPct val="90000"/>
            </a:lnSpc>
            <a:spcBef>
              <a:spcPct val="0"/>
            </a:spcBef>
            <a:spcAft>
              <a:spcPct val="15000"/>
            </a:spcAft>
            <a:buChar char="•"/>
          </a:pPr>
          <a:r>
            <a:rPr lang="en-US" sz="1000" b="0" i="0" kern="1200" dirty="0">
              <a:solidFill>
                <a:srgbClr val="3C3F42"/>
              </a:solidFill>
              <a:latin typeface="Roboto Lt" panose="02000000000000000000" pitchFamily="2" charset="0"/>
              <a:ea typeface="Roboto Lt" panose="02000000000000000000" pitchFamily="2" charset="0"/>
              <a:cs typeface="Roboto Lt" panose="02000000000000000000" pitchFamily="2" charset="0"/>
            </a:rPr>
            <a:t>Aftercare</a:t>
          </a:r>
        </a:p>
        <a:p>
          <a:pPr marL="57150" lvl="1" indent="-57150" algn="l" defTabSz="444500">
            <a:lnSpc>
              <a:spcPct val="90000"/>
            </a:lnSpc>
            <a:spcBef>
              <a:spcPct val="0"/>
            </a:spcBef>
            <a:spcAft>
              <a:spcPct val="15000"/>
            </a:spcAft>
            <a:buChar char="•"/>
          </a:pPr>
          <a:r>
            <a:rPr lang="en-US" sz="1000" b="0" i="0" kern="1200" dirty="0">
              <a:solidFill>
                <a:srgbClr val="3C3F42"/>
              </a:solidFill>
              <a:latin typeface="Roboto Lt" panose="02000000000000000000" pitchFamily="2" charset="0"/>
              <a:ea typeface="Roboto Lt" panose="02000000000000000000" pitchFamily="2" charset="0"/>
              <a:cs typeface="Roboto Lt" panose="02000000000000000000" pitchFamily="2" charset="0"/>
            </a:rPr>
            <a:t>Service feedback</a:t>
          </a:r>
        </a:p>
      </dsp:txBody>
      <dsp:txXfrm>
        <a:off x="8751254" y="2058955"/>
        <a:ext cx="1449795" cy="802242"/>
      </dsp:txXfrm>
    </dsp:sp>
    <dsp:sp modelId="{6D03173C-6511-C140-AC5E-9DA76C130669}">
      <dsp:nvSpPr>
        <dsp:cNvPr id="0" name=""/>
        <dsp:cNvSpPr/>
      </dsp:nvSpPr>
      <dsp:spPr>
        <a:xfrm>
          <a:off x="9526694" y="1124789"/>
          <a:ext cx="1724258" cy="1724258"/>
        </a:xfrm>
        <a:prstGeom prst="circularArrow">
          <a:avLst>
            <a:gd name="adj1" fmla="val 3458"/>
            <a:gd name="adj2" fmla="val 428611"/>
            <a:gd name="adj3" fmla="val 19395879"/>
            <a:gd name="adj4" fmla="val 12575511"/>
            <a:gd name="adj5" fmla="val 4034"/>
          </a:avLst>
        </a:prstGeom>
        <a:solidFill>
          <a:srgbClr val="80B3B3"/>
        </a:solidFill>
        <a:ln>
          <a:noFill/>
        </a:ln>
        <a:effectLst/>
      </dsp:spPr>
      <dsp:style>
        <a:lnRef idx="0">
          <a:scrgbClr r="0" g="0" b="0"/>
        </a:lnRef>
        <a:fillRef idx="3">
          <a:scrgbClr r="0" g="0" b="0"/>
        </a:fillRef>
        <a:effectRef idx="2">
          <a:scrgbClr r="0" g="0" b="0"/>
        </a:effectRef>
        <a:fontRef idx="minor">
          <a:schemeClr val="lt1"/>
        </a:fontRef>
      </dsp:style>
    </dsp:sp>
    <dsp:sp modelId="{CB565218-4238-6B4A-9AB1-764B135831DD}">
      <dsp:nvSpPr>
        <dsp:cNvPr id="0" name=""/>
        <dsp:cNvSpPr/>
      </dsp:nvSpPr>
      <dsp:spPr>
        <a:xfrm>
          <a:off x="9110885" y="1569182"/>
          <a:ext cx="1168854" cy="464814"/>
        </a:xfrm>
        <a:prstGeom prst="roundRect">
          <a:avLst>
            <a:gd name="adj" fmla="val 10000"/>
          </a:avLst>
        </a:prstGeom>
        <a:solidFill>
          <a:srgbClr val="80B3B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a:solidFill>
                <a:schemeClr val="bg1"/>
              </a:solidFill>
              <a:latin typeface="Roboto" panose="02000000000000000000" pitchFamily="2" charset="0"/>
              <a:ea typeface="Roboto" panose="02000000000000000000" pitchFamily="2" charset="0"/>
              <a:cs typeface="Roboto" panose="02000000000000000000" pitchFamily="2" charset="0"/>
            </a:rPr>
            <a:t>Salesperson</a:t>
          </a:r>
        </a:p>
      </dsp:txBody>
      <dsp:txXfrm>
        <a:off x="9124499" y="1582796"/>
        <a:ext cx="1141626" cy="437586"/>
      </dsp:txXfrm>
    </dsp:sp>
    <dsp:sp modelId="{3499C00C-9368-B44B-BD53-99DA2DBC62D2}">
      <dsp:nvSpPr>
        <dsp:cNvPr id="0" name=""/>
        <dsp:cNvSpPr/>
      </dsp:nvSpPr>
      <dsp:spPr>
        <a:xfrm>
          <a:off x="10563656" y="1801589"/>
          <a:ext cx="1314961" cy="1084567"/>
        </a:xfrm>
        <a:prstGeom prst="roundRect">
          <a:avLst>
            <a:gd name="adj" fmla="val 10000"/>
          </a:avLst>
        </a:prstGeom>
        <a:solidFill>
          <a:schemeClr val="lt1">
            <a:alpha val="90000"/>
            <a:hueOff val="0"/>
            <a:satOff val="0"/>
            <a:lumOff val="0"/>
            <a:alphaOff val="0"/>
          </a:schemeClr>
        </a:solidFill>
        <a:ln w="6350" cap="flat" cmpd="sng" algn="ctr">
          <a:solidFill>
            <a:srgbClr val="3C3F4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57150" lvl="1" indent="-57150" algn="l" defTabSz="444500">
            <a:lnSpc>
              <a:spcPct val="90000"/>
            </a:lnSpc>
            <a:spcBef>
              <a:spcPct val="0"/>
            </a:spcBef>
            <a:spcAft>
              <a:spcPct val="15000"/>
            </a:spcAft>
            <a:buChar char="•"/>
          </a:pPr>
          <a:r>
            <a:rPr lang="en-US" sz="1000" b="0" i="0" kern="1200">
              <a:solidFill>
                <a:srgbClr val="3C3F42"/>
              </a:solidFill>
              <a:latin typeface="Roboto Lt" panose="02000000000000000000" pitchFamily="2" charset="0"/>
              <a:ea typeface="Roboto Lt" panose="02000000000000000000" pitchFamily="2" charset="0"/>
              <a:cs typeface="Roboto Lt" panose="02000000000000000000" pitchFamily="2" charset="0"/>
            </a:rPr>
            <a:t>Surveys</a:t>
          </a:r>
        </a:p>
        <a:p>
          <a:pPr marL="57150" lvl="1" indent="-57150" algn="l" defTabSz="444500">
            <a:lnSpc>
              <a:spcPct val="90000"/>
            </a:lnSpc>
            <a:spcBef>
              <a:spcPct val="0"/>
            </a:spcBef>
            <a:spcAft>
              <a:spcPct val="15000"/>
            </a:spcAft>
            <a:buChar char="•"/>
          </a:pPr>
          <a:r>
            <a:rPr lang="en-US" sz="1000" b="0" i="0" kern="1200">
              <a:solidFill>
                <a:srgbClr val="3C3F42"/>
              </a:solidFill>
              <a:latin typeface="Roboto Lt" panose="02000000000000000000" pitchFamily="2" charset="0"/>
              <a:ea typeface="Roboto Lt" panose="02000000000000000000" pitchFamily="2" charset="0"/>
              <a:cs typeface="Roboto Lt" panose="02000000000000000000" pitchFamily="2" charset="0"/>
            </a:rPr>
            <a:t>Requests</a:t>
          </a:r>
        </a:p>
        <a:p>
          <a:pPr marL="57150" lvl="1" indent="-57150" algn="l" defTabSz="444500">
            <a:lnSpc>
              <a:spcPct val="90000"/>
            </a:lnSpc>
            <a:spcBef>
              <a:spcPct val="0"/>
            </a:spcBef>
            <a:spcAft>
              <a:spcPct val="15000"/>
            </a:spcAft>
            <a:buChar char="•"/>
          </a:pPr>
          <a:r>
            <a:rPr lang="en-US" sz="1000" b="0" i="0" kern="1200" dirty="0">
              <a:solidFill>
                <a:srgbClr val="3C3F42"/>
              </a:solidFill>
              <a:latin typeface="Roboto Lt" panose="02000000000000000000" pitchFamily="2" charset="0"/>
              <a:ea typeface="Roboto Lt" panose="02000000000000000000" pitchFamily="2" charset="0"/>
              <a:cs typeface="Roboto Lt" panose="02000000000000000000" pitchFamily="2" charset="0"/>
            </a:rPr>
            <a:t>Complaints</a:t>
          </a:r>
        </a:p>
      </dsp:txBody>
      <dsp:txXfrm>
        <a:off x="10588615" y="1826548"/>
        <a:ext cx="1265043" cy="802242"/>
      </dsp:txXfrm>
    </dsp:sp>
    <dsp:sp modelId="{F8541988-6A65-3F48-92A5-70A82C15C0A8}">
      <dsp:nvSpPr>
        <dsp:cNvPr id="0" name=""/>
        <dsp:cNvSpPr/>
      </dsp:nvSpPr>
      <dsp:spPr>
        <a:xfrm>
          <a:off x="10855870" y="2653750"/>
          <a:ext cx="1168854" cy="464814"/>
        </a:xfrm>
        <a:prstGeom prst="roundRect">
          <a:avLst>
            <a:gd name="adj" fmla="val 10000"/>
          </a:avLst>
        </a:prstGeom>
        <a:solidFill>
          <a:srgbClr val="80B3B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solidFill>
              <a:latin typeface="Roboto" panose="02000000000000000000" pitchFamily="2" charset="0"/>
              <a:ea typeface="Roboto" panose="02000000000000000000" pitchFamily="2" charset="0"/>
              <a:cs typeface="Roboto" panose="02000000000000000000" pitchFamily="2" charset="0"/>
            </a:rPr>
            <a:t>Marketing Automation</a:t>
          </a:r>
        </a:p>
      </dsp:txBody>
      <dsp:txXfrm>
        <a:off x="10869484" y="2667364"/>
        <a:ext cx="1141626" cy="43758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81CF1-CC3C-4748-B9A3-ED5EE3D45FF6}" type="datetimeFigureOut">
              <a:rPr lang="en-US" smtClean="0"/>
              <a:t>1/16/22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1F9DD-9680-2745-8C5D-C07B915A233C}" type="slidenum">
              <a:rPr lang="en-US" smtClean="0"/>
              <a:t>‹#›</a:t>
            </a:fld>
            <a:endParaRPr lang="en-US" dirty="0"/>
          </a:p>
        </p:txBody>
      </p:sp>
    </p:spTree>
    <p:extLst>
      <p:ext uri="{BB962C8B-B14F-4D97-AF65-F5344CB8AC3E}">
        <p14:creationId xmlns:p14="http://schemas.microsoft.com/office/powerpoint/2010/main" val="204202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thank you for allowing us the opportunity to share  bit about our organization and solutions with you.</a:t>
            </a:r>
          </a:p>
        </p:txBody>
      </p:sp>
      <p:sp>
        <p:nvSpPr>
          <p:cNvPr id="4" name="Slide Number Placeholder 3"/>
          <p:cNvSpPr>
            <a:spLocks noGrp="1"/>
          </p:cNvSpPr>
          <p:nvPr>
            <p:ph type="sldNum" sz="quarter" idx="5"/>
          </p:nvPr>
        </p:nvSpPr>
        <p:spPr/>
        <p:txBody>
          <a:bodyPr/>
          <a:lstStyle/>
          <a:p>
            <a:fld id="{0181F9DD-9680-2745-8C5D-C07B915A233C}" type="slidenum">
              <a:rPr lang="en-US" smtClean="0"/>
              <a:t>1</a:t>
            </a:fld>
            <a:endParaRPr lang="en-US" dirty="0"/>
          </a:p>
        </p:txBody>
      </p:sp>
    </p:spTree>
    <p:extLst>
      <p:ext uri="{BB962C8B-B14F-4D97-AF65-F5344CB8AC3E}">
        <p14:creationId xmlns:p14="http://schemas.microsoft.com/office/powerpoint/2010/main" val="1348581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File Number 111495279 in  Adobe Stock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File Number 34795548 in Adobe Stock</a:t>
            </a:r>
            <a:endParaRPr lang="en-CA" sz="1200" dirty="0"/>
          </a:p>
          <a:p>
            <a:endParaRPr lang="en-CA" dirty="0"/>
          </a:p>
        </p:txBody>
      </p:sp>
      <p:sp>
        <p:nvSpPr>
          <p:cNvPr id="4" name="Slide Number Placeholder 3"/>
          <p:cNvSpPr>
            <a:spLocks noGrp="1"/>
          </p:cNvSpPr>
          <p:nvPr>
            <p:ph type="sldNum" sz="quarter" idx="5"/>
          </p:nvPr>
        </p:nvSpPr>
        <p:spPr/>
        <p:txBody>
          <a:bodyPr/>
          <a:lstStyle/>
          <a:p>
            <a:fld id="{0181F9DD-9680-2745-8C5D-C07B915A233C}" type="slidenum">
              <a:rPr lang="en-US" smtClean="0"/>
              <a:t>2</a:t>
            </a:fld>
            <a:endParaRPr lang="en-US" dirty="0"/>
          </a:p>
        </p:txBody>
      </p:sp>
    </p:spTree>
    <p:extLst>
      <p:ext uri="{BB962C8B-B14F-4D97-AF65-F5344CB8AC3E}">
        <p14:creationId xmlns:p14="http://schemas.microsoft.com/office/powerpoint/2010/main" val="347849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1F9DD-9680-2745-8C5D-C07B915A233C}" type="slidenum">
              <a:rPr lang="en-US" smtClean="0"/>
              <a:t>3</a:t>
            </a:fld>
            <a:endParaRPr lang="en-US" dirty="0"/>
          </a:p>
        </p:txBody>
      </p:sp>
    </p:spTree>
    <p:extLst>
      <p:ext uri="{BB962C8B-B14F-4D97-AF65-F5344CB8AC3E}">
        <p14:creationId xmlns:p14="http://schemas.microsoft.com/office/powerpoint/2010/main" val="119082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the privilege of working with organizations large and small, public and private, multicultural and multireligious. Because of this, we are able to craft our solutions to cater to an organization of any size and any type. We have substantial experience working with organizations to ensure compliance and legality on a global basis. On the right, you will see a list of some of the current organizations we are serving.</a:t>
            </a:r>
          </a:p>
        </p:txBody>
      </p:sp>
      <p:sp>
        <p:nvSpPr>
          <p:cNvPr id="4" name="Slide Number Placeholder 3"/>
          <p:cNvSpPr>
            <a:spLocks noGrp="1"/>
          </p:cNvSpPr>
          <p:nvPr>
            <p:ph type="sldNum" sz="quarter" idx="5"/>
          </p:nvPr>
        </p:nvSpPr>
        <p:spPr/>
        <p:txBody>
          <a:bodyPr/>
          <a:lstStyle/>
          <a:p>
            <a:fld id="{BFD2F91B-9116-4943-8D99-E4A15EF9DFFB}" type="slidenum">
              <a:rPr lang="en-US" smtClean="0"/>
              <a:t>4</a:t>
            </a:fld>
            <a:endParaRPr lang="en-US"/>
          </a:p>
        </p:txBody>
      </p:sp>
    </p:spTree>
    <p:extLst>
      <p:ext uri="{BB962C8B-B14F-4D97-AF65-F5344CB8AC3E}">
        <p14:creationId xmlns:p14="http://schemas.microsoft.com/office/powerpoint/2010/main" val="234698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File Number 339889877 in  Adobe Stock</a:t>
            </a:r>
            <a:endParaRPr lang="en-CA" sz="2000" dirty="0"/>
          </a:p>
        </p:txBody>
      </p:sp>
      <p:sp>
        <p:nvSpPr>
          <p:cNvPr id="4" name="Slide Number Placeholder 3"/>
          <p:cNvSpPr>
            <a:spLocks noGrp="1"/>
          </p:cNvSpPr>
          <p:nvPr>
            <p:ph type="sldNum" sz="quarter" idx="5"/>
          </p:nvPr>
        </p:nvSpPr>
        <p:spPr/>
        <p:txBody>
          <a:bodyPr/>
          <a:lstStyle/>
          <a:p>
            <a:fld id="{0181F9DD-9680-2745-8C5D-C07B915A233C}" type="slidenum">
              <a:rPr lang="en-US" smtClean="0"/>
              <a:t>5</a:t>
            </a:fld>
            <a:endParaRPr lang="en-US" dirty="0"/>
          </a:p>
        </p:txBody>
      </p:sp>
    </p:spTree>
    <p:extLst>
      <p:ext uri="{BB962C8B-B14F-4D97-AF65-F5344CB8AC3E}">
        <p14:creationId xmlns:p14="http://schemas.microsoft.com/office/powerpoint/2010/main" val="2125059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6" name="Picture 15" descr="A picture containing knife&#10;&#10;Description automatically generated">
            <a:extLst>
              <a:ext uri="{FF2B5EF4-FFF2-40B4-BE49-F238E27FC236}">
                <a16:creationId xmlns:a16="http://schemas.microsoft.com/office/drawing/2014/main" id="{E080B59D-C9CB-B04F-A648-23D72B95B01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A picture containing drawing, light&#10;&#10;Description automatically generated">
            <a:extLst>
              <a:ext uri="{FF2B5EF4-FFF2-40B4-BE49-F238E27FC236}">
                <a16:creationId xmlns:a16="http://schemas.microsoft.com/office/drawing/2014/main" id="{472B152F-1473-D940-9265-5467B82A3F82}"/>
              </a:ext>
            </a:extLst>
          </p:cNvPr>
          <p:cNvPicPr>
            <a:picLocks noChangeAspect="1"/>
          </p:cNvPicPr>
          <p:nvPr userDrawn="1"/>
        </p:nvPicPr>
        <p:blipFill rotWithShape="1">
          <a:blip r:embed="rId3"/>
          <a:srcRect r="-1163"/>
          <a:stretch/>
        </p:blipFill>
        <p:spPr>
          <a:xfrm>
            <a:off x="3715921" y="1180426"/>
            <a:ext cx="5010390" cy="776382"/>
          </a:xfrm>
          <a:prstGeom prst="rect">
            <a:avLst/>
          </a:prstGeom>
        </p:spPr>
      </p:pic>
      <p:sp>
        <p:nvSpPr>
          <p:cNvPr id="3" name="Subtitle 2"/>
          <p:cNvSpPr>
            <a:spLocks noGrp="1"/>
          </p:cNvSpPr>
          <p:nvPr>
            <p:ph type="subTitle" idx="1"/>
          </p:nvPr>
        </p:nvSpPr>
        <p:spPr>
          <a:xfrm>
            <a:off x="541867" y="4371176"/>
            <a:ext cx="11119555" cy="927899"/>
          </a:xfrm>
          <a:prstGeom prst="rect">
            <a:avLst/>
          </a:prstGeom>
        </p:spPr>
        <p:txBody>
          <a:bodyPr/>
          <a:lstStyle>
            <a:lvl1pPr marL="0" indent="0" algn="ctr">
              <a:buNone/>
              <a:defRPr sz="2400" b="0" i="0">
                <a:solidFill>
                  <a:srgbClr val="3C3F42"/>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dirty="0"/>
              <a:t>Click to edit Master subtitle style</a:t>
            </a:r>
            <a:endParaRPr lang="en-US" dirty="0"/>
          </a:p>
        </p:txBody>
      </p:sp>
      <p:sp>
        <p:nvSpPr>
          <p:cNvPr id="5" name="Text Placeholder 4">
            <a:extLst>
              <a:ext uri="{FF2B5EF4-FFF2-40B4-BE49-F238E27FC236}">
                <a16:creationId xmlns:a16="http://schemas.microsoft.com/office/drawing/2014/main" id="{699C77D9-1185-2742-90E5-C73B34AA9865}"/>
              </a:ext>
            </a:extLst>
          </p:cNvPr>
          <p:cNvSpPr>
            <a:spLocks noGrp="1"/>
          </p:cNvSpPr>
          <p:nvPr>
            <p:ph type="body" sz="quarter" idx="10"/>
          </p:nvPr>
        </p:nvSpPr>
        <p:spPr>
          <a:xfrm>
            <a:off x="527050" y="5804451"/>
            <a:ext cx="11141075" cy="675723"/>
          </a:xfrm>
          <a:prstGeom prst="rect">
            <a:avLst/>
          </a:prstGeom>
        </p:spPr>
        <p:txBody>
          <a:bodyPr/>
          <a:lstStyle>
            <a:lvl1pPr marL="0" indent="0" algn="ctr">
              <a:buNone/>
              <a:defRPr sz="1400">
                <a:solidFill>
                  <a:srgbClr val="3C3F42"/>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1400">
                <a:solidFill>
                  <a:srgbClr val="3C3F42"/>
                </a:solidFill>
                <a:latin typeface="Roboto" panose="02000000000000000000" pitchFamily="2" charset="0"/>
                <a:ea typeface="Roboto" panose="02000000000000000000" pitchFamily="2" charset="0"/>
                <a:cs typeface="Roboto" panose="02000000000000000000" pitchFamily="2" charset="0"/>
              </a:defRPr>
            </a:lvl2pPr>
            <a:lvl3pPr marL="914400" indent="0" algn="ctr">
              <a:buNone/>
              <a:defRPr sz="1400">
                <a:solidFill>
                  <a:srgbClr val="3C3F42"/>
                </a:solidFill>
                <a:latin typeface="Roboto" panose="02000000000000000000" pitchFamily="2" charset="0"/>
                <a:ea typeface="Roboto" panose="02000000000000000000" pitchFamily="2" charset="0"/>
                <a:cs typeface="Roboto" panose="02000000000000000000" pitchFamily="2" charset="0"/>
              </a:defRPr>
            </a:lvl3pPr>
            <a:lvl4pPr marL="1371600" indent="0" algn="ctr">
              <a:buNone/>
              <a:defRPr sz="1400">
                <a:solidFill>
                  <a:srgbClr val="3C3F42"/>
                </a:solidFill>
                <a:latin typeface="Roboto" panose="02000000000000000000" pitchFamily="2" charset="0"/>
                <a:ea typeface="Roboto" panose="02000000000000000000" pitchFamily="2" charset="0"/>
                <a:cs typeface="Roboto" panose="02000000000000000000" pitchFamily="2" charset="0"/>
              </a:defRPr>
            </a:lvl4pPr>
            <a:lvl5pPr marL="1828800" indent="0" algn="ctr">
              <a:buNone/>
              <a:defRPr sz="1400">
                <a:solidFill>
                  <a:srgbClr val="3C3F42"/>
                </a:solidFill>
                <a:latin typeface="Roboto" panose="02000000000000000000" pitchFamily="2" charset="0"/>
                <a:ea typeface="Roboto" panose="02000000000000000000" pitchFamily="2" charset="0"/>
                <a:cs typeface="Roboto" panose="02000000000000000000" pitchFamily="2" charset="0"/>
              </a:defRPr>
            </a:lvl5pPr>
          </a:lstStyle>
          <a:p>
            <a:pPr lvl="0"/>
            <a:r>
              <a:rPr lang="en-GB" dirty="0"/>
              <a:t>Click to edit Master text styles</a:t>
            </a:r>
          </a:p>
        </p:txBody>
      </p:sp>
    </p:spTree>
    <p:extLst>
      <p:ext uri="{BB962C8B-B14F-4D97-AF65-F5344CB8AC3E}">
        <p14:creationId xmlns:p14="http://schemas.microsoft.com/office/powerpoint/2010/main" val="184087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DD5DE92A-63F2-FF40-AF54-FFFD4E97CC0C}"/>
              </a:ext>
            </a:extLst>
          </p:cNvPr>
          <p:cNvSpPr/>
          <p:nvPr userDrawn="1"/>
        </p:nvSpPr>
        <p:spPr>
          <a:xfrm>
            <a:off x="3059289" y="392288"/>
            <a:ext cx="6073422" cy="6073422"/>
          </a:xfrm>
          <a:prstGeom prst="ellipse">
            <a:avLst/>
          </a:prstGeom>
          <a:solidFill>
            <a:srgbClr val="80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F1524-C135-FE42-AC97-65BA43A662A3}"/>
              </a:ext>
            </a:extLst>
          </p:cNvPr>
          <p:cNvSpPr>
            <a:spLocks noGrp="1"/>
          </p:cNvSpPr>
          <p:nvPr>
            <p:ph type="title"/>
          </p:nvPr>
        </p:nvSpPr>
        <p:spPr>
          <a:xfrm>
            <a:off x="838200" y="2002631"/>
            <a:ext cx="10515600" cy="2852737"/>
          </a:xfrm>
          <a:prstGeom prst="rect">
            <a:avLst/>
          </a:prstGeom>
        </p:spPr>
        <p:txBody>
          <a:bodyPr anchor="ctr">
            <a:normAutofit/>
          </a:bodyPr>
          <a:lstStyle>
            <a:lvl1pPr algn="ctr">
              <a:defRPr sz="2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dirty="0"/>
              <a:t>Click to edit Master title style</a:t>
            </a:r>
            <a:endParaRPr lang="en-US" dirty="0"/>
          </a:p>
        </p:txBody>
      </p:sp>
    </p:spTree>
    <p:extLst>
      <p:ext uri="{BB962C8B-B14F-4D97-AF65-F5344CB8AC3E}">
        <p14:creationId xmlns:p14="http://schemas.microsoft.com/office/powerpoint/2010/main" val="29782503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0AC0-7C19-9F4E-9422-BA1F11DBCC23}"/>
              </a:ext>
            </a:extLst>
          </p:cNvPr>
          <p:cNvSpPr>
            <a:spLocks noGrp="1"/>
          </p:cNvSpPr>
          <p:nvPr>
            <p:ph type="title"/>
          </p:nvPr>
        </p:nvSpPr>
        <p:spPr>
          <a:xfrm>
            <a:off x="838200" y="222599"/>
            <a:ext cx="10515600" cy="844202"/>
          </a:xfrm>
          <a:prstGeom prst="rect">
            <a:avLst/>
          </a:prstGeom>
        </p:spPr>
        <p:txBody>
          <a:bodyPr anchor="b">
            <a:normAutofit/>
          </a:bodyPr>
          <a:lstStyle>
            <a:lvl1pPr algn="ctr">
              <a:defRPr sz="2800" b="0" i="0">
                <a:solidFill>
                  <a:srgbClr val="80B3B3"/>
                </a:solidFill>
                <a:latin typeface="Roboto" panose="02000000000000000000" pitchFamily="2" charset="0"/>
                <a:ea typeface="Roboto" panose="02000000000000000000" pitchFamily="2" charset="0"/>
                <a:cs typeface="Roboto" panose="02000000000000000000" pitchFamily="2"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5D7E590-09A7-B147-92C3-DCFC91497895}"/>
              </a:ext>
            </a:extLst>
          </p:cNvPr>
          <p:cNvSpPr>
            <a:spLocks noGrp="1"/>
          </p:cNvSpPr>
          <p:nvPr>
            <p:ph idx="1"/>
          </p:nvPr>
        </p:nvSpPr>
        <p:spPr>
          <a:xfrm>
            <a:off x="838200" y="1825625"/>
            <a:ext cx="10515600" cy="4351338"/>
          </a:xfrm>
          <a:prstGeom prst="rect">
            <a:avLst/>
          </a:prstGeom>
        </p:spPr>
        <p:txBody>
          <a:bodyPr>
            <a:normAutofit/>
          </a:bodyPr>
          <a:lstStyle>
            <a:lvl1pPr>
              <a:defRPr sz="1600">
                <a:solidFill>
                  <a:srgbClr val="3C3F42"/>
                </a:solidFill>
                <a:latin typeface="Roboto" panose="02000000000000000000" pitchFamily="2" charset="0"/>
                <a:ea typeface="Roboto" panose="02000000000000000000" pitchFamily="2" charset="0"/>
                <a:cs typeface="Roboto" panose="02000000000000000000" pitchFamily="2" charset="0"/>
              </a:defRPr>
            </a:lvl1pPr>
            <a:lvl2pPr>
              <a:defRPr sz="1600">
                <a:solidFill>
                  <a:srgbClr val="3C3F42"/>
                </a:solidFill>
                <a:latin typeface="Roboto" panose="02000000000000000000" pitchFamily="2" charset="0"/>
                <a:ea typeface="Roboto" panose="02000000000000000000" pitchFamily="2" charset="0"/>
                <a:cs typeface="Roboto" panose="02000000000000000000" pitchFamily="2" charset="0"/>
              </a:defRPr>
            </a:lvl2pPr>
            <a:lvl3pPr>
              <a:defRPr sz="1600">
                <a:solidFill>
                  <a:srgbClr val="3C3F42"/>
                </a:solidFill>
                <a:latin typeface="Roboto" panose="02000000000000000000" pitchFamily="2" charset="0"/>
                <a:ea typeface="Roboto" panose="02000000000000000000" pitchFamily="2" charset="0"/>
                <a:cs typeface="Roboto" panose="02000000000000000000" pitchFamily="2" charset="0"/>
              </a:defRPr>
            </a:lvl3pPr>
            <a:lvl4pPr>
              <a:defRPr sz="1600">
                <a:solidFill>
                  <a:srgbClr val="3C3F42"/>
                </a:solidFill>
                <a:latin typeface="Roboto" panose="02000000000000000000" pitchFamily="2" charset="0"/>
                <a:ea typeface="Roboto" panose="02000000000000000000" pitchFamily="2" charset="0"/>
                <a:cs typeface="Roboto" panose="02000000000000000000" pitchFamily="2" charset="0"/>
              </a:defRPr>
            </a:lvl4pPr>
            <a:lvl5pPr>
              <a:defRPr sz="1600">
                <a:solidFill>
                  <a:srgbClr val="3C3F42"/>
                </a:solidFill>
                <a:latin typeface="Roboto" panose="02000000000000000000" pitchFamily="2" charset="0"/>
                <a:ea typeface="Roboto" panose="02000000000000000000" pitchFamily="2" charset="0"/>
                <a:cs typeface="Roboto"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6070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drawing, light, food&#10;&#10;Description automatically generated">
            <a:extLst>
              <a:ext uri="{FF2B5EF4-FFF2-40B4-BE49-F238E27FC236}">
                <a16:creationId xmlns:a16="http://schemas.microsoft.com/office/drawing/2014/main" id="{E745FF40-D536-6647-8D44-8A495ABE019C}"/>
              </a:ext>
            </a:extLst>
          </p:cNvPr>
          <p:cNvPicPr>
            <a:picLocks noChangeAspect="1"/>
          </p:cNvPicPr>
          <p:nvPr userDrawn="1"/>
        </p:nvPicPr>
        <p:blipFill>
          <a:blip r:embed="rId2"/>
          <a:stretch>
            <a:fillRect/>
          </a:stretch>
        </p:blipFill>
        <p:spPr>
          <a:xfrm>
            <a:off x="838200" y="6377858"/>
            <a:ext cx="1332000" cy="209314"/>
          </a:xfrm>
          <a:prstGeom prst="rect">
            <a:avLst/>
          </a:prstGeom>
        </p:spPr>
      </p:pic>
      <p:sp>
        <p:nvSpPr>
          <p:cNvPr id="2" name="Title 1">
            <a:extLst>
              <a:ext uri="{FF2B5EF4-FFF2-40B4-BE49-F238E27FC236}">
                <a16:creationId xmlns:a16="http://schemas.microsoft.com/office/drawing/2014/main" id="{CD6273DB-8385-B242-9A09-BD47F3E302F4}"/>
              </a:ext>
            </a:extLst>
          </p:cNvPr>
          <p:cNvSpPr>
            <a:spLocks noGrp="1"/>
          </p:cNvSpPr>
          <p:nvPr>
            <p:ph type="title"/>
          </p:nvPr>
        </p:nvSpPr>
        <p:spPr>
          <a:xfrm>
            <a:off x="838200" y="222600"/>
            <a:ext cx="10515600" cy="844202"/>
          </a:xfrm>
          <a:prstGeom prst="rect">
            <a:avLst/>
          </a:prstGeom>
        </p:spPr>
        <p:txBody>
          <a:bodyPr anchor="b">
            <a:normAutofit/>
          </a:bodyPr>
          <a:lstStyle>
            <a:lvl1pPr algn="ctr">
              <a:defRPr sz="2800">
                <a:solidFill>
                  <a:srgbClr val="80B3B3"/>
                </a:solidFill>
                <a:latin typeface="Roboto" panose="02000000000000000000" pitchFamily="2" charset="0"/>
                <a:ea typeface="Roboto" panose="02000000000000000000" pitchFamily="2" charset="0"/>
                <a:cs typeface="Roboto" panose="02000000000000000000" pitchFamily="2"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CAD3F84-BB0E-AD4F-B1A2-A2D94C1FA10C}"/>
              </a:ext>
            </a:extLst>
          </p:cNvPr>
          <p:cNvSpPr>
            <a:spLocks noGrp="1"/>
          </p:cNvSpPr>
          <p:nvPr>
            <p:ph sz="half" idx="1"/>
          </p:nvPr>
        </p:nvSpPr>
        <p:spPr>
          <a:xfrm>
            <a:off x="838200" y="1825625"/>
            <a:ext cx="5181600" cy="4351338"/>
          </a:xfrm>
          <a:prstGeom prst="rect">
            <a:avLst/>
          </a:prstGeom>
        </p:spPr>
        <p:txBody>
          <a:bodyPr/>
          <a:lstStyle>
            <a:lvl1pPr>
              <a:defRPr sz="1600">
                <a:solidFill>
                  <a:srgbClr val="3C3F42"/>
                </a:solidFill>
                <a:latin typeface="Roboto" panose="02000000000000000000" pitchFamily="2" charset="0"/>
                <a:ea typeface="Roboto" panose="02000000000000000000" pitchFamily="2" charset="0"/>
                <a:cs typeface="Roboto" panose="02000000000000000000" pitchFamily="2" charset="0"/>
              </a:defRPr>
            </a:lvl1pPr>
            <a:lvl2pPr>
              <a:defRPr sz="1600">
                <a:solidFill>
                  <a:srgbClr val="3C3F42"/>
                </a:solidFill>
                <a:latin typeface="Roboto" panose="02000000000000000000" pitchFamily="2" charset="0"/>
                <a:ea typeface="Roboto" panose="02000000000000000000" pitchFamily="2" charset="0"/>
                <a:cs typeface="Roboto" panose="02000000000000000000" pitchFamily="2" charset="0"/>
              </a:defRPr>
            </a:lvl2pPr>
            <a:lvl3pPr>
              <a:defRPr sz="1600">
                <a:solidFill>
                  <a:srgbClr val="3C3F42"/>
                </a:solidFill>
                <a:latin typeface="Roboto" panose="02000000000000000000" pitchFamily="2" charset="0"/>
                <a:ea typeface="Roboto" panose="02000000000000000000" pitchFamily="2" charset="0"/>
                <a:cs typeface="Roboto" panose="02000000000000000000" pitchFamily="2" charset="0"/>
              </a:defRPr>
            </a:lvl3pPr>
            <a:lvl4pPr>
              <a:defRPr sz="1600">
                <a:solidFill>
                  <a:srgbClr val="3C3F42"/>
                </a:solidFill>
                <a:latin typeface="Roboto" panose="02000000000000000000" pitchFamily="2" charset="0"/>
                <a:ea typeface="Roboto" panose="02000000000000000000" pitchFamily="2" charset="0"/>
                <a:cs typeface="Roboto" panose="02000000000000000000" pitchFamily="2" charset="0"/>
              </a:defRPr>
            </a:lvl4pPr>
            <a:lvl5pPr>
              <a:defRPr sz="1600">
                <a:solidFill>
                  <a:srgbClr val="3C3F42"/>
                </a:solidFill>
                <a:latin typeface="Roboto" panose="02000000000000000000" pitchFamily="2" charset="0"/>
                <a:ea typeface="Roboto" panose="02000000000000000000" pitchFamily="2" charset="0"/>
                <a:cs typeface="Roboto"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41C1F3E6-45BE-174E-85B5-3540E1CA4F38}"/>
              </a:ext>
            </a:extLst>
          </p:cNvPr>
          <p:cNvSpPr>
            <a:spLocks noGrp="1"/>
          </p:cNvSpPr>
          <p:nvPr>
            <p:ph sz="half" idx="2"/>
          </p:nvPr>
        </p:nvSpPr>
        <p:spPr>
          <a:xfrm>
            <a:off x="6172200" y="1825625"/>
            <a:ext cx="5181600" cy="4351338"/>
          </a:xfrm>
          <a:prstGeom prst="rect">
            <a:avLst/>
          </a:prstGeom>
        </p:spPr>
        <p:txBody>
          <a:bodyPr/>
          <a:lstStyle>
            <a:lvl1pPr>
              <a:defRPr sz="1600">
                <a:solidFill>
                  <a:srgbClr val="3C3F42"/>
                </a:solidFill>
                <a:latin typeface="Roboto" panose="02000000000000000000" pitchFamily="2" charset="0"/>
                <a:ea typeface="Roboto" panose="02000000000000000000" pitchFamily="2" charset="0"/>
                <a:cs typeface="Roboto" panose="02000000000000000000" pitchFamily="2" charset="0"/>
              </a:defRPr>
            </a:lvl1pPr>
            <a:lvl2pPr>
              <a:defRPr sz="1600">
                <a:solidFill>
                  <a:srgbClr val="3C3F42"/>
                </a:solidFill>
                <a:latin typeface="Roboto" panose="02000000000000000000" pitchFamily="2" charset="0"/>
                <a:ea typeface="Roboto" panose="02000000000000000000" pitchFamily="2" charset="0"/>
                <a:cs typeface="Roboto" panose="02000000000000000000" pitchFamily="2" charset="0"/>
              </a:defRPr>
            </a:lvl2pPr>
            <a:lvl3pPr>
              <a:defRPr sz="1600">
                <a:solidFill>
                  <a:srgbClr val="3C3F42"/>
                </a:solidFill>
                <a:latin typeface="Roboto" panose="02000000000000000000" pitchFamily="2" charset="0"/>
                <a:ea typeface="Roboto" panose="02000000000000000000" pitchFamily="2" charset="0"/>
                <a:cs typeface="Roboto" panose="02000000000000000000" pitchFamily="2" charset="0"/>
              </a:defRPr>
            </a:lvl3pPr>
            <a:lvl4pPr>
              <a:defRPr sz="1600">
                <a:solidFill>
                  <a:srgbClr val="3C3F42"/>
                </a:solidFill>
                <a:latin typeface="Roboto" panose="02000000000000000000" pitchFamily="2" charset="0"/>
                <a:ea typeface="Roboto" panose="02000000000000000000" pitchFamily="2" charset="0"/>
                <a:cs typeface="Roboto" panose="02000000000000000000" pitchFamily="2" charset="0"/>
              </a:defRPr>
            </a:lvl4pPr>
            <a:lvl5pPr>
              <a:defRPr sz="1600">
                <a:solidFill>
                  <a:srgbClr val="3C3F42"/>
                </a:solidFill>
                <a:latin typeface="Roboto" panose="02000000000000000000" pitchFamily="2" charset="0"/>
                <a:ea typeface="Roboto" panose="02000000000000000000" pitchFamily="2" charset="0"/>
                <a:cs typeface="Roboto"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0974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78A620D-DAEE-EB4A-946C-23F1F9FDF3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EF8AA1-7DD1-3B4C-9EE5-5B214494C2ED}"/>
              </a:ext>
            </a:extLst>
          </p:cNvPr>
          <p:cNvSpPr>
            <a:spLocks noGrp="1"/>
          </p:cNvSpPr>
          <p:nvPr>
            <p:ph type="title"/>
          </p:nvPr>
        </p:nvSpPr>
        <p:spPr>
          <a:xfrm>
            <a:off x="838200" y="222600"/>
            <a:ext cx="10515600" cy="844202"/>
          </a:xfrm>
          <a:prstGeom prst="rect">
            <a:avLst/>
          </a:prstGeom>
        </p:spPr>
        <p:txBody>
          <a:bodyPr anchor="b">
            <a:normAutofit/>
          </a:bodyPr>
          <a:lstStyle>
            <a:lvl1pPr algn="ctr">
              <a:defRPr sz="2800" b="0" i="0">
                <a:solidFill>
                  <a:srgbClr val="80B3B3"/>
                </a:solidFill>
                <a:latin typeface="Roboto" panose="02000000000000000000" pitchFamily="2" charset="0"/>
                <a:ea typeface="Roboto" panose="02000000000000000000" pitchFamily="2" charset="0"/>
                <a:cs typeface="Roboto" panose="02000000000000000000" pitchFamily="2" charset="0"/>
              </a:defRPr>
            </a:lvl1pPr>
          </a:lstStyle>
          <a:p>
            <a:r>
              <a:rPr lang="en-GB" dirty="0"/>
              <a:t>Click to edit Master title style</a:t>
            </a:r>
            <a:endParaRPr lang="en-US" dirty="0"/>
          </a:p>
        </p:txBody>
      </p:sp>
      <p:pic>
        <p:nvPicPr>
          <p:cNvPr id="7" name="Picture 6" descr="A picture containing drawing, light, food&#10;&#10;Description automatically generated">
            <a:extLst>
              <a:ext uri="{FF2B5EF4-FFF2-40B4-BE49-F238E27FC236}">
                <a16:creationId xmlns:a16="http://schemas.microsoft.com/office/drawing/2014/main" id="{E859F942-A66F-D04D-893B-CD734040FF63}"/>
              </a:ext>
            </a:extLst>
          </p:cNvPr>
          <p:cNvPicPr>
            <a:picLocks noChangeAspect="1"/>
          </p:cNvPicPr>
          <p:nvPr userDrawn="1"/>
        </p:nvPicPr>
        <p:blipFill>
          <a:blip r:embed="rId3"/>
          <a:stretch>
            <a:fillRect/>
          </a:stretch>
        </p:blipFill>
        <p:spPr>
          <a:xfrm>
            <a:off x="838200" y="6377858"/>
            <a:ext cx="1332000" cy="209314"/>
          </a:xfrm>
          <a:prstGeom prst="rect">
            <a:avLst/>
          </a:prstGeom>
        </p:spPr>
      </p:pic>
    </p:spTree>
    <p:extLst>
      <p:ext uri="{BB962C8B-B14F-4D97-AF65-F5344CB8AC3E}">
        <p14:creationId xmlns:p14="http://schemas.microsoft.com/office/powerpoint/2010/main" val="82275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yondpro">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A11F3DFD-4047-9045-AB11-CC4B40D5DD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EF8AA1-7DD1-3B4C-9EE5-5B214494C2ED}"/>
              </a:ext>
            </a:extLst>
          </p:cNvPr>
          <p:cNvSpPr>
            <a:spLocks noGrp="1"/>
          </p:cNvSpPr>
          <p:nvPr>
            <p:ph type="title"/>
          </p:nvPr>
        </p:nvSpPr>
        <p:spPr>
          <a:xfrm>
            <a:off x="838200" y="222600"/>
            <a:ext cx="10515600" cy="844202"/>
          </a:xfrm>
          <a:prstGeom prst="rect">
            <a:avLst/>
          </a:prstGeom>
        </p:spPr>
        <p:txBody>
          <a:bodyPr anchor="b">
            <a:normAutofit/>
          </a:bodyPr>
          <a:lstStyle>
            <a:lvl1pPr algn="ctr">
              <a:defRPr sz="2800" b="0" i="0">
                <a:solidFill>
                  <a:srgbClr val="0672B4"/>
                </a:solidFill>
                <a:latin typeface="Roboto" panose="02000000000000000000" pitchFamily="2" charset="0"/>
                <a:ea typeface="Roboto" panose="02000000000000000000" pitchFamily="2" charset="0"/>
                <a:cs typeface="Roboto" panose="02000000000000000000" pitchFamily="2" charset="0"/>
              </a:defRPr>
            </a:lvl1pPr>
          </a:lstStyle>
          <a:p>
            <a:r>
              <a:rPr lang="en-GB" dirty="0"/>
              <a:t>Click to edit Master title style</a:t>
            </a:r>
            <a:endParaRPr lang="en-US" dirty="0"/>
          </a:p>
        </p:txBody>
      </p:sp>
      <p:pic>
        <p:nvPicPr>
          <p:cNvPr id="7" name="Picture 6" descr="A picture containing drawing, light, food&#10;&#10;Description automatically generated">
            <a:extLst>
              <a:ext uri="{FF2B5EF4-FFF2-40B4-BE49-F238E27FC236}">
                <a16:creationId xmlns:a16="http://schemas.microsoft.com/office/drawing/2014/main" id="{E859F942-A66F-D04D-893B-CD734040FF63}"/>
              </a:ext>
            </a:extLst>
          </p:cNvPr>
          <p:cNvPicPr>
            <a:picLocks noChangeAspect="1"/>
          </p:cNvPicPr>
          <p:nvPr userDrawn="1"/>
        </p:nvPicPr>
        <p:blipFill>
          <a:blip r:embed="rId3"/>
          <a:stretch>
            <a:fillRect/>
          </a:stretch>
        </p:blipFill>
        <p:spPr>
          <a:xfrm>
            <a:off x="838200" y="6377858"/>
            <a:ext cx="1332000" cy="209314"/>
          </a:xfrm>
          <a:prstGeom prst="rect">
            <a:avLst/>
          </a:prstGeom>
        </p:spPr>
      </p:pic>
      <p:sp>
        <p:nvSpPr>
          <p:cNvPr id="11" name="Content Placeholder 2">
            <a:extLst>
              <a:ext uri="{FF2B5EF4-FFF2-40B4-BE49-F238E27FC236}">
                <a16:creationId xmlns:a16="http://schemas.microsoft.com/office/drawing/2014/main" id="{04CD2CA6-C70C-E14E-A5CB-D874FF35F0E6}"/>
              </a:ext>
            </a:extLst>
          </p:cNvPr>
          <p:cNvSpPr>
            <a:spLocks noGrp="1"/>
          </p:cNvSpPr>
          <p:nvPr>
            <p:ph idx="1"/>
          </p:nvPr>
        </p:nvSpPr>
        <p:spPr>
          <a:xfrm>
            <a:off x="838200" y="1825625"/>
            <a:ext cx="10515600" cy="4351338"/>
          </a:xfrm>
          <a:prstGeom prst="rect">
            <a:avLst/>
          </a:prstGeom>
        </p:spPr>
        <p:txBody>
          <a:bodyPr>
            <a:normAutofit/>
          </a:bodyPr>
          <a:lstStyle>
            <a:lvl1pPr>
              <a:defRPr sz="1600">
                <a:solidFill>
                  <a:srgbClr val="3C3F42"/>
                </a:solidFill>
                <a:latin typeface="Roboto" panose="02000000000000000000" pitchFamily="2" charset="0"/>
                <a:ea typeface="Roboto" panose="02000000000000000000" pitchFamily="2" charset="0"/>
                <a:cs typeface="Roboto" panose="02000000000000000000" pitchFamily="2" charset="0"/>
              </a:defRPr>
            </a:lvl1pPr>
            <a:lvl2pPr>
              <a:defRPr sz="1600">
                <a:solidFill>
                  <a:srgbClr val="3C3F42"/>
                </a:solidFill>
                <a:latin typeface="Roboto" panose="02000000000000000000" pitchFamily="2" charset="0"/>
                <a:ea typeface="Roboto" panose="02000000000000000000" pitchFamily="2" charset="0"/>
                <a:cs typeface="Roboto" panose="02000000000000000000" pitchFamily="2" charset="0"/>
              </a:defRPr>
            </a:lvl2pPr>
            <a:lvl3pPr>
              <a:defRPr sz="1600">
                <a:solidFill>
                  <a:srgbClr val="3C3F42"/>
                </a:solidFill>
                <a:latin typeface="Roboto" panose="02000000000000000000" pitchFamily="2" charset="0"/>
                <a:ea typeface="Roboto" panose="02000000000000000000" pitchFamily="2" charset="0"/>
                <a:cs typeface="Roboto" panose="02000000000000000000" pitchFamily="2" charset="0"/>
              </a:defRPr>
            </a:lvl3pPr>
            <a:lvl4pPr>
              <a:defRPr sz="1600">
                <a:solidFill>
                  <a:srgbClr val="3C3F42"/>
                </a:solidFill>
                <a:latin typeface="Roboto" panose="02000000000000000000" pitchFamily="2" charset="0"/>
                <a:ea typeface="Roboto" panose="02000000000000000000" pitchFamily="2" charset="0"/>
                <a:cs typeface="Roboto" panose="02000000000000000000" pitchFamily="2" charset="0"/>
              </a:defRPr>
            </a:lvl4pPr>
            <a:lvl5pPr>
              <a:defRPr sz="1600">
                <a:solidFill>
                  <a:srgbClr val="3C3F42"/>
                </a:solidFill>
                <a:latin typeface="Roboto" panose="02000000000000000000" pitchFamily="2" charset="0"/>
                <a:ea typeface="Roboto" panose="02000000000000000000" pitchFamily="2" charset="0"/>
                <a:cs typeface="Roboto"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8185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yondclou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C6130E16-B282-DB44-B50A-9E1AF8F8F0D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EF8AA1-7DD1-3B4C-9EE5-5B214494C2ED}"/>
              </a:ext>
            </a:extLst>
          </p:cNvPr>
          <p:cNvSpPr>
            <a:spLocks noGrp="1"/>
          </p:cNvSpPr>
          <p:nvPr>
            <p:ph type="title"/>
          </p:nvPr>
        </p:nvSpPr>
        <p:spPr>
          <a:xfrm>
            <a:off x="838200" y="222600"/>
            <a:ext cx="10515600" cy="844202"/>
          </a:xfrm>
          <a:prstGeom prst="rect">
            <a:avLst/>
          </a:prstGeom>
        </p:spPr>
        <p:txBody>
          <a:bodyPr anchor="b">
            <a:normAutofit/>
          </a:bodyPr>
          <a:lstStyle>
            <a:lvl1pPr algn="ctr">
              <a:defRPr sz="2800" b="0" i="0">
                <a:solidFill>
                  <a:srgbClr val="006666"/>
                </a:solidFill>
                <a:latin typeface="Roboto" panose="02000000000000000000" pitchFamily="2" charset="0"/>
                <a:ea typeface="Roboto" panose="02000000000000000000" pitchFamily="2" charset="0"/>
                <a:cs typeface="Roboto" panose="02000000000000000000" pitchFamily="2" charset="0"/>
              </a:defRPr>
            </a:lvl1pPr>
          </a:lstStyle>
          <a:p>
            <a:r>
              <a:rPr lang="en-GB" dirty="0"/>
              <a:t>Click to edit Master title style</a:t>
            </a:r>
            <a:endParaRPr lang="en-US" dirty="0"/>
          </a:p>
        </p:txBody>
      </p:sp>
      <p:pic>
        <p:nvPicPr>
          <p:cNvPr id="7" name="Picture 6" descr="A picture containing drawing, light, food&#10;&#10;Description automatically generated">
            <a:extLst>
              <a:ext uri="{FF2B5EF4-FFF2-40B4-BE49-F238E27FC236}">
                <a16:creationId xmlns:a16="http://schemas.microsoft.com/office/drawing/2014/main" id="{E859F942-A66F-D04D-893B-CD734040FF63}"/>
              </a:ext>
            </a:extLst>
          </p:cNvPr>
          <p:cNvPicPr>
            <a:picLocks noChangeAspect="1"/>
          </p:cNvPicPr>
          <p:nvPr userDrawn="1"/>
        </p:nvPicPr>
        <p:blipFill>
          <a:blip r:embed="rId3"/>
          <a:stretch>
            <a:fillRect/>
          </a:stretch>
        </p:blipFill>
        <p:spPr>
          <a:xfrm>
            <a:off x="838200" y="6377858"/>
            <a:ext cx="1332000" cy="209314"/>
          </a:xfrm>
          <a:prstGeom prst="rect">
            <a:avLst/>
          </a:prstGeom>
        </p:spPr>
      </p:pic>
      <p:sp>
        <p:nvSpPr>
          <p:cNvPr id="12" name="Content Placeholder 2">
            <a:extLst>
              <a:ext uri="{FF2B5EF4-FFF2-40B4-BE49-F238E27FC236}">
                <a16:creationId xmlns:a16="http://schemas.microsoft.com/office/drawing/2014/main" id="{9C3FB7FA-6F18-BD43-9812-BCE0FD310D8F}"/>
              </a:ext>
            </a:extLst>
          </p:cNvPr>
          <p:cNvSpPr>
            <a:spLocks noGrp="1"/>
          </p:cNvSpPr>
          <p:nvPr>
            <p:ph idx="1"/>
          </p:nvPr>
        </p:nvSpPr>
        <p:spPr>
          <a:xfrm>
            <a:off x="838200" y="1825625"/>
            <a:ext cx="10515600" cy="4351338"/>
          </a:xfrm>
          <a:prstGeom prst="rect">
            <a:avLst/>
          </a:prstGeom>
        </p:spPr>
        <p:txBody>
          <a:bodyPr>
            <a:normAutofit/>
          </a:bodyPr>
          <a:lstStyle>
            <a:lvl1pPr>
              <a:defRPr sz="1600">
                <a:solidFill>
                  <a:srgbClr val="3C3F42"/>
                </a:solidFill>
                <a:latin typeface="Roboto" panose="02000000000000000000" pitchFamily="2" charset="0"/>
                <a:ea typeface="Roboto" panose="02000000000000000000" pitchFamily="2" charset="0"/>
                <a:cs typeface="Roboto" panose="02000000000000000000" pitchFamily="2" charset="0"/>
              </a:defRPr>
            </a:lvl1pPr>
            <a:lvl2pPr>
              <a:defRPr sz="1600">
                <a:solidFill>
                  <a:srgbClr val="3C3F42"/>
                </a:solidFill>
                <a:latin typeface="Roboto" panose="02000000000000000000" pitchFamily="2" charset="0"/>
                <a:ea typeface="Roboto" panose="02000000000000000000" pitchFamily="2" charset="0"/>
                <a:cs typeface="Roboto" panose="02000000000000000000" pitchFamily="2" charset="0"/>
              </a:defRPr>
            </a:lvl2pPr>
            <a:lvl3pPr>
              <a:defRPr sz="1600">
                <a:solidFill>
                  <a:srgbClr val="3C3F42"/>
                </a:solidFill>
                <a:latin typeface="Roboto" panose="02000000000000000000" pitchFamily="2" charset="0"/>
                <a:ea typeface="Roboto" panose="02000000000000000000" pitchFamily="2" charset="0"/>
                <a:cs typeface="Roboto" panose="02000000000000000000" pitchFamily="2" charset="0"/>
              </a:defRPr>
            </a:lvl3pPr>
            <a:lvl4pPr>
              <a:defRPr sz="1600">
                <a:solidFill>
                  <a:srgbClr val="3C3F42"/>
                </a:solidFill>
                <a:latin typeface="Roboto" panose="02000000000000000000" pitchFamily="2" charset="0"/>
                <a:ea typeface="Roboto" panose="02000000000000000000" pitchFamily="2" charset="0"/>
                <a:cs typeface="Roboto" panose="02000000000000000000" pitchFamily="2" charset="0"/>
              </a:defRPr>
            </a:lvl4pPr>
            <a:lvl5pPr>
              <a:defRPr sz="1600">
                <a:solidFill>
                  <a:srgbClr val="3C3F42"/>
                </a:solidFill>
                <a:latin typeface="Roboto" panose="02000000000000000000" pitchFamily="2" charset="0"/>
                <a:ea typeface="Roboto" panose="02000000000000000000" pitchFamily="2" charset="0"/>
                <a:cs typeface="Roboto"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2298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E87D2336-F72E-AC45-A03E-7A470EAD23B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drawing, light, food&#10;&#10;Description automatically generated">
            <a:extLst>
              <a:ext uri="{FF2B5EF4-FFF2-40B4-BE49-F238E27FC236}">
                <a16:creationId xmlns:a16="http://schemas.microsoft.com/office/drawing/2014/main" id="{B2E6FAB3-6AB1-0042-93D7-0205E63E74D4}"/>
              </a:ext>
            </a:extLst>
          </p:cNvPr>
          <p:cNvPicPr>
            <a:picLocks noChangeAspect="1"/>
          </p:cNvPicPr>
          <p:nvPr userDrawn="1"/>
        </p:nvPicPr>
        <p:blipFill>
          <a:blip r:embed="rId3"/>
          <a:stretch>
            <a:fillRect/>
          </a:stretch>
        </p:blipFill>
        <p:spPr>
          <a:xfrm>
            <a:off x="838200" y="6377858"/>
            <a:ext cx="1332000" cy="209314"/>
          </a:xfrm>
          <a:prstGeom prst="rect">
            <a:avLst/>
          </a:prstGeom>
        </p:spPr>
      </p:pic>
    </p:spTree>
    <p:extLst>
      <p:ext uri="{BB962C8B-B14F-4D97-AF65-F5344CB8AC3E}">
        <p14:creationId xmlns:p14="http://schemas.microsoft.com/office/powerpoint/2010/main" val="370477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descr="A picture containing agave&#10;&#10;Description automatically generated">
            <a:extLst>
              <a:ext uri="{FF2B5EF4-FFF2-40B4-BE49-F238E27FC236}">
                <a16:creationId xmlns:a16="http://schemas.microsoft.com/office/drawing/2014/main" id="{456DE38C-3603-D84F-86A8-0B2EE109D30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drawing, light, food&#10;&#10;Description automatically generated">
            <a:extLst>
              <a:ext uri="{FF2B5EF4-FFF2-40B4-BE49-F238E27FC236}">
                <a16:creationId xmlns:a16="http://schemas.microsoft.com/office/drawing/2014/main" id="{B2E6FAB3-6AB1-0042-93D7-0205E63E74D4}"/>
              </a:ext>
            </a:extLst>
          </p:cNvPr>
          <p:cNvPicPr>
            <a:picLocks noChangeAspect="1"/>
          </p:cNvPicPr>
          <p:nvPr userDrawn="1"/>
        </p:nvPicPr>
        <p:blipFill>
          <a:blip r:embed="rId3"/>
          <a:stretch>
            <a:fillRect/>
          </a:stretch>
        </p:blipFill>
        <p:spPr>
          <a:xfrm>
            <a:off x="838200" y="6377858"/>
            <a:ext cx="1332000" cy="209314"/>
          </a:xfrm>
          <a:prstGeom prst="rect">
            <a:avLst/>
          </a:prstGeom>
        </p:spPr>
      </p:pic>
    </p:spTree>
    <p:extLst>
      <p:ext uri="{BB962C8B-B14F-4D97-AF65-F5344CB8AC3E}">
        <p14:creationId xmlns:p14="http://schemas.microsoft.com/office/powerpoint/2010/main" val="356702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6C05460E-E987-EE48-8152-509DF8B5586E}"/>
              </a:ext>
            </a:extLst>
          </p:cNvPr>
          <p:cNvPicPr>
            <a:picLocks noChangeAspect="1"/>
          </p:cNvPicPr>
          <p:nvPr userDrawn="1"/>
        </p:nvPicPr>
        <p:blipFill>
          <a:blip r:embed="rId11"/>
          <a:stretch>
            <a:fillRect/>
          </a:stretch>
        </p:blipFill>
        <p:spPr>
          <a:xfrm>
            <a:off x="0" y="0"/>
            <a:ext cx="12192000" cy="6858000"/>
          </a:xfrm>
          <a:prstGeom prst="rect">
            <a:avLst/>
          </a:prstGeom>
        </p:spPr>
      </p:pic>
      <p:pic>
        <p:nvPicPr>
          <p:cNvPr id="21" name="Picture 20" descr="A picture containing drawing, light, food&#10;&#10;Description automatically generated">
            <a:extLst>
              <a:ext uri="{FF2B5EF4-FFF2-40B4-BE49-F238E27FC236}">
                <a16:creationId xmlns:a16="http://schemas.microsoft.com/office/drawing/2014/main" id="{1763CC49-2FF8-7B4B-AB8C-AC305528CBD2}"/>
              </a:ext>
            </a:extLst>
          </p:cNvPr>
          <p:cNvPicPr>
            <a:picLocks noChangeAspect="1"/>
          </p:cNvPicPr>
          <p:nvPr userDrawn="1"/>
        </p:nvPicPr>
        <p:blipFill>
          <a:blip r:embed="rId12"/>
          <a:stretch>
            <a:fillRect/>
          </a:stretch>
        </p:blipFill>
        <p:spPr>
          <a:xfrm>
            <a:off x="838200" y="6377858"/>
            <a:ext cx="1332000" cy="209314"/>
          </a:xfrm>
          <a:prstGeom prst="rect">
            <a:avLst/>
          </a:prstGeom>
        </p:spPr>
      </p:pic>
      <p:sp>
        <p:nvSpPr>
          <p:cNvPr id="7" name="Title Placeholder 6">
            <a:extLst>
              <a:ext uri="{FF2B5EF4-FFF2-40B4-BE49-F238E27FC236}">
                <a16:creationId xmlns:a16="http://schemas.microsoft.com/office/drawing/2014/main" id="{C8C63ED4-EB18-ED46-893C-5A1D99CD7F99}"/>
              </a:ext>
            </a:extLst>
          </p:cNvPr>
          <p:cNvSpPr>
            <a:spLocks noGrp="1"/>
          </p:cNvSpPr>
          <p:nvPr>
            <p:ph type="title"/>
          </p:nvPr>
        </p:nvSpPr>
        <p:spPr>
          <a:xfrm>
            <a:off x="838200" y="264582"/>
            <a:ext cx="10515600" cy="802220"/>
          </a:xfrm>
          <a:prstGeom prst="rect">
            <a:avLst/>
          </a:prstGeom>
        </p:spPr>
        <p:txBody>
          <a:bodyPr vert="horz" lIns="91440" tIns="45720" rIns="91440" bIns="45720" rtlCol="0" anchor="b">
            <a:normAutofit/>
          </a:bodyPr>
          <a:lstStyle/>
          <a:p>
            <a:r>
              <a:rPr lang="en-GB" dirty="0"/>
              <a:t>Click to edit Master title style</a:t>
            </a:r>
            <a:endParaRPr lang="en-US" dirty="0"/>
          </a:p>
        </p:txBody>
      </p:sp>
    </p:spTree>
    <p:extLst>
      <p:ext uri="{BB962C8B-B14F-4D97-AF65-F5344CB8AC3E}">
        <p14:creationId xmlns:p14="http://schemas.microsoft.com/office/powerpoint/2010/main" val="3719616763"/>
      </p:ext>
    </p:extLst>
  </p:cSld>
  <p:clrMap bg1="lt1" tx1="dk1" bg2="lt2" tx2="dk2" accent1="accent1" accent2="accent2" accent3="accent3" accent4="accent4" accent5="accent5" accent6="accent6" hlink="hlink" folHlink="folHlink"/>
  <p:sldLayoutIdLst>
    <p:sldLayoutId id="2147483699" r:id="rId1"/>
    <p:sldLayoutId id="2147483690" r:id="rId2"/>
    <p:sldLayoutId id="2147483689" r:id="rId3"/>
    <p:sldLayoutId id="2147483691" r:id="rId4"/>
    <p:sldLayoutId id="2147483693" r:id="rId5"/>
    <p:sldLayoutId id="2147483700" r:id="rId6"/>
    <p:sldLayoutId id="2147483701" r:id="rId7"/>
    <p:sldLayoutId id="2147483694" r:id="rId8"/>
    <p:sldLayoutId id="214748370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2800" b="0" i="0" kern="1200">
          <a:solidFill>
            <a:srgbClr val="80B3B3"/>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1.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13.svg"/><Relationship Id="rId5" Type="http://schemas.openxmlformats.org/officeDocument/2006/relationships/diagramQuickStyle" Target="../diagrams/quickStyle1.xml"/><Relationship Id="rId15" Type="http://schemas.microsoft.com/office/2007/relationships/hdphoto" Target="../media/hdphoto2.wdp"/><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tiff"/><Relationship Id="rId18" Type="http://schemas.openxmlformats.org/officeDocument/2006/relationships/image" Target="../media/image30.svg"/><Relationship Id="rId3" Type="http://schemas.openxmlformats.org/officeDocument/2006/relationships/image" Target="../media/image16.png"/><Relationship Id="rId7" Type="http://schemas.openxmlformats.org/officeDocument/2006/relationships/image" Target="../media/image20.tiff"/><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8.emf"/><Relationship Id="rId1" Type="http://schemas.openxmlformats.org/officeDocument/2006/relationships/slideLayout" Target="../slideLayouts/slideLayout3.xml"/><Relationship Id="rId6" Type="http://schemas.openxmlformats.org/officeDocument/2006/relationships/image" Target="../media/image19.tiff"/><Relationship Id="rId11" Type="http://schemas.openxmlformats.org/officeDocument/2006/relationships/image" Target="../media/image24.tiff"/><Relationship Id="rId5" Type="http://schemas.openxmlformats.org/officeDocument/2006/relationships/image" Target="../media/image18.tiff"/><Relationship Id="rId15" Type="http://schemas.microsoft.com/office/2007/relationships/hdphoto" Target="../media/hdphoto3.wdp"/><Relationship Id="rId10" Type="http://schemas.openxmlformats.org/officeDocument/2006/relationships/image" Target="../media/image23.tiff"/><Relationship Id="rId19" Type="http://schemas.openxmlformats.org/officeDocument/2006/relationships/image" Target="../media/image31.png"/><Relationship Id="rId4" Type="http://schemas.openxmlformats.org/officeDocument/2006/relationships/image" Target="../media/image17.jpeg"/><Relationship Id="rId9" Type="http://schemas.openxmlformats.org/officeDocument/2006/relationships/image" Target="../media/image22.tiff"/><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mailto:douglasf@opusxent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1B90AE3-607F-C648-A91E-BCC25BDFC1AF}"/>
              </a:ext>
            </a:extLst>
          </p:cNvPr>
          <p:cNvSpPr>
            <a:spLocks noGrp="1"/>
          </p:cNvSpPr>
          <p:nvPr>
            <p:ph type="subTitle" idx="1"/>
          </p:nvPr>
        </p:nvSpPr>
        <p:spPr/>
        <p:txBody>
          <a:bodyPr lIns="91440" tIns="45720" rIns="91440" bIns="45720" anchor="t"/>
          <a:lstStyle/>
          <a:p>
            <a:r>
              <a:rPr lang="en-US" dirty="0"/>
              <a:t>Doug Farrow</a:t>
            </a:r>
          </a:p>
          <a:p>
            <a:endParaRPr lang="en-US" dirty="0"/>
          </a:p>
        </p:txBody>
      </p:sp>
    </p:spTree>
    <p:extLst>
      <p:ext uri="{BB962C8B-B14F-4D97-AF65-F5344CB8AC3E}">
        <p14:creationId xmlns:p14="http://schemas.microsoft.com/office/powerpoint/2010/main" val="390216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DD12-849B-4890-9BF6-42B9D0011A5D}"/>
              </a:ext>
            </a:extLst>
          </p:cNvPr>
          <p:cNvSpPr>
            <a:spLocks noGrp="1"/>
          </p:cNvSpPr>
          <p:nvPr>
            <p:ph type="title"/>
          </p:nvPr>
        </p:nvSpPr>
        <p:spPr/>
        <p:txBody>
          <a:bodyPr/>
          <a:lstStyle/>
          <a:p>
            <a:r>
              <a:rPr lang="en-US" dirty="0"/>
              <a:t>The World is Changing</a:t>
            </a:r>
            <a:endParaRPr lang="en-CA" dirty="0"/>
          </a:p>
        </p:txBody>
      </p:sp>
      <p:pic>
        <p:nvPicPr>
          <p:cNvPr id="8" name="Content Placeholder 7">
            <a:extLst>
              <a:ext uri="{FF2B5EF4-FFF2-40B4-BE49-F238E27FC236}">
                <a16:creationId xmlns:a16="http://schemas.microsoft.com/office/drawing/2014/main" id="{DB2C7EE7-C9D0-4D33-903F-A7DD621C5047}"/>
              </a:ext>
            </a:extLst>
          </p:cNvPr>
          <p:cNvPicPr>
            <a:picLocks noGrp="1" noChangeAspect="1"/>
          </p:cNvPicPr>
          <p:nvPr>
            <p:ph sz="half" idx="2"/>
          </p:nvPr>
        </p:nvPicPr>
        <p:blipFill>
          <a:blip r:embed="rId3"/>
          <a:srcRect/>
          <a:stretch/>
        </p:blipFill>
        <p:spPr>
          <a:xfrm>
            <a:off x="4830308" y="1603717"/>
            <a:ext cx="6523492" cy="4361637"/>
          </a:xfrm>
          <a:prstGeom prst="rect">
            <a:avLst/>
          </a:prstGeom>
        </p:spPr>
      </p:pic>
      <p:pic>
        <p:nvPicPr>
          <p:cNvPr id="9" name="Content Placeholder 8">
            <a:extLst>
              <a:ext uri="{FF2B5EF4-FFF2-40B4-BE49-F238E27FC236}">
                <a16:creationId xmlns:a16="http://schemas.microsoft.com/office/drawing/2014/main" id="{8AE79439-A596-4FF1-A9B6-B620ECE7449E}"/>
              </a:ext>
            </a:extLst>
          </p:cNvPr>
          <p:cNvPicPr>
            <a:picLocks noGrp="1" noChangeAspect="1"/>
          </p:cNvPicPr>
          <p:nvPr>
            <p:ph sz="half" idx="1"/>
          </p:nvPr>
        </p:nvPicPr>
        <p:blipFill>
          <a:blip r:embed="rId4"/>
          <a:srcRect/>
          <a:stretch/>
        </p:blipFill>
        <p:spPr>
          <a:xfrm>
            <a:off x="838200" y="1603717"/>
            <a:ext cx="3388170" cy="4361637"/>
          </a:xfrm>
          <a:prstGeom prst="rect">
            <a:avLst/>
          </a:prstGeom>
        </p:spPr>
      </p:pic>
    </p:spTree>
    <p:extLst>
      <p:ext uri="{BB962C8B-B14F-4D97-AF65-F5344CB8AC3E}">
        <p14:creationId xmlns:p14="http://schemas.microsoft.com/office/powerpoint/2010/main" val="259318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1011"/>
            <a:ext cx="10515600" cy="1082675"/>
          </a:xfrm>
        </p:spPr>
        <p:txBody>
          <a:bodyPr/>
          <a:lstStyle/>
          <a:p>
            <a:r>
              <a:rPr lang="en-US" dirty="0"/>
              <a:t>What is the Customer Journey?</a:t>
            </a:r>
          </a:p>
        </p:txBody>
      </p:sp>
      <p:graphicFrame>
        <p:nvGraphicFramePr>
          <p:cNvPr id="5" name="Diagram 4">
            <a:extLst>
              <a:ext uri="{FF2B5EF4-FFF2-40B4-BE49-F238E27FC236}">
                <a16:creationId xmlns:a16="http://schemas.microsoft.com/office/drawing/2014/main" id="{045914B4-E8E0-0A49-8D22-960DF611AE75}"/>
              </a:ext>
            </a:extLst>
          </p:cNvPr>
          <p:cNvGraphicFramePr/>
          <p:nvPr>
            <p:extLst>
              <p:ext uri="{D42A27DB-BD31-4B8C-83A1-F6EECF244321}">
                <p14:modId xmlns:p14="http://schemas.microsoft.com/office/powerpoint/2010/main" val="2978690104"/>
              </p:ext>
            </p:extLst>
          </p:nvPr>
        </p:nvGraphicFramePr>
        <p:xfrm>
          <a:off x="167102" y="459231"/>
          <a:ext cx="12026096" cy="4687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3C7E971-17DF-4E75-9D9D-C99B3082D4B4}"/>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34205" y="3889436"/>
            <a:ext cx="11691891" cy="761446"/>
          </a:xfrm>
          <a:prstGeom prst="rect">
            <a:avLst/>
          </a:prstGeom>
        </p:spPr>
      </p:pic>
      <p:grpSp>
        <p:nvGrpSpPr>
          <p:cNvPr id="6" name="Group 5">
            <a:extLst>
              <a:ext uri="{FF2B5EF4-FFF2-40B4-BE49-F238E27FC236}">
                <a16:creationId xmlns:a16="http://schemas.microsoft.com/office/drawing/2014/main" id="{470D7C3C-59A9-4191-BD3A-13CCD4CDB35F}"/>
              </a:ext>
            </a:extLst>
          </p:cNvPr>
          <p:cNvGrpSpPr/>
          <p:nvPr/>
        </p:nvGrpSpPr>
        <p:grpSpPr>
          <a:xfrm>
            <a:off x="81023" y="4814654"/>
            <a:ext cx="12026097" cy="1111136"/>
            <a:chOff x="81023" y="4814654"/>
            <a:chExt cx="12026097" cy="1111136"/>
          </a:xfrm>
        </p:grpSpPr>
        <p:sp>
          <p:nvSpPr>
            <p:cNvPr id="7" name="Rounded Rectangle 17">
              <a:extLst>
                <a:ext uri="{FF2B5EF4-FFF2-40B4-BE49-F238E27FC236}">
                  <a16:creationId xmlns:a16="http://schemas.microsoft.com/office/drawing/2014/main" id="{CC1AEA83-9A4E-4390-BF4B-2089DA4F7691}"/>
                </a:ext>
              </a:extLst>
            </p:cNvPr>
            <p:cNvSpPr/>
            <p:nvPr/>
          </p:nvSpPr>
          <p:spPr>
            <a:xfrm rot="16200000">
              <a:off x="5924062" y="-1028384"/>
              <a:ext cx="340019" cy="12026096"/>
            </a:xfrm>
            <a:prstGeom prst="roundRect">
              <a:avLst>
                <a:gd name="adj" fmla="val 50000"/>
              </a:avLst>
            </a:prstGeom>
            <a:solidFill>
              <a:srgbClr val="067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D8C789C8-4DB8-4044-A675-EE0F2B98AB3A}"/>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b="21253"/>
            <a:stretch/>
          </p:blipFill>
          <p:spPr>
            <a:xfrm>
              <a:off x="11833788" y="4878333"/>
              <a:ext cx="232248" cy="212662"/>
            </a:xfrm>
            <a:prstGeom prst="rect">
              <a:avLst/>
            </a:prstGeom>
          </p:spPr>
        </p:pic>
        <p:sp>
          <p:nvSpPr>
            <p:cNvPr id="9" name="Rounded Rectangle 19">
              <a:extLst>
                <a:ext uri="{FF2B5EF4-FFF2-40B4-BE49-F238E27FC236}">
                  <a16:creationId xmlns:a16="http://schemas.microsoft.com/office/drawing/2014/main" id="{9482CAF3-E1C6-43FE-A4EA-A58856B3A98A}"/>
                </a:ext>
              </a:extLst>
            </p:cNvPr>
            <p:cNvSpPr/>
            <p:nvPr/>
          </p:nvSpPr>
          <p:spPr>
            <a:xfrm rot="5400000">
              <a:off x="5918510" y="-632237"/>
              <a:ext cx="340018" cy="12014992"/>
            </a:xfrm>
            <a:prstGeom prst="roundRect">
              <a:avLst>
                <a:gd name="adj" fmla="val 50000"/>
              </a:avLst>
            </a:prstGeom>
            <a:solidFill>
              <a:srgbClr val="08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37761BAA-54D8-49C4-87BD-81A2D2F16D28}"/>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b="21253"/>
            <a:stretch/>
          </p:blipFill>
          <p:spPr>
            <a:xfrm>
              <a:off x="11821082" y="5257785"/>
              <a:ext cx="232248" cy="212662"/>
            </a:xfrm>
            <a:prstGeom prst="rect">
              <a:avLst/>
            </a:prstGeom>
          </p:spPr>
        </p:pic>
        <p:pic>
          <p:nvPicPr>
            <p:cNvPr id="11" name="Picture 10">
              <a:extLst>
                <a:ext uri="{FF2B5EF4-FFF2-40B4-BE49-F238E27FC236}">
                  <a16:creationId xmlns:a16="http://schemas.microsoft.com/office/drawing/2014/main" id="{175726AE-504D-421C-ABBA-AFC23FE51625}"/>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5475248" y="4886139"/>
              <a:ext cx="1245589" cy="197051"/>
            </a:xfrm>
            <a:prstGeom prst="rect">
              <a:avLst/>
            </a:prstGeom>
          </p:spPr>
        </p:pic>
        <p:pic>
          <p:nvPicPr>
            <p:cNvPr id="12" name="Picture 11">
              <a:extLst>
                <a:ext uri="{FF2B5EF4-FFF2-40B4-BE49-F238E27FC236}">
                  <a16:creationId xmlns:a16="http://schemas.microsoft.com/office/drawing/2014/main" id="{62E7F158-64B6-40FE-9FFF-55EB40F2D95A}"/>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bright="100000"/>
                      </a14:imgEffect>
                    </a14:imgLayer>
                  </a14:imgProps>
                </a:ext>
              </a:extLst>
            </a:blip>
            <a:stretch>
              <a:fillRect/>
            </a:stretch>
          </p:blipFill>
          <p:spPr>
            <a:xfrm>
              <a:off x="5403056" y="5289946"/>
              <a:ext cx="1425270" cy="197051"/>
            </a:xfrm>
            <a:prstGeom prst="rect">
              <a:avLst/>
            </a:prstGeom>
          </p:spPr>
        </p:pic>
        <p:sp>
          <p:nvSpPr>
            <p:cNvPr id="13" name="Rounded Rectangle 23">
              <a:extLst>
                <a:ext uri="{FF2B5EF4-FFF2-40B4-BE49-F238E27FC236}">
                  <a16:creationId xmlns:a16="http://schemas.microsoft.com/office/drawing/2014/main" id="{FF443155-FC59-4064-9714-C037DA05568F}"/>
                </a:ext>
              </a:extLst>
            </p:cNvPr>
            <p:cNvSpPr/>
            <p:nvPr/>
          </p:nvSpPr>
          <p:spPr>
            <a:xfrm rot="5400000">
              <a:off x="5925991" y="-251715"/>
              <a:ext cx="340018" cy="12014992"/>
            </a:xfrm>
            <a:prstGeom prst="roundRect">
              <a:avLst>
                <a:gd name="adj" fmla="val 50000"/>
              </a:avLst>
            </a:prstGeom>
            <a:solidFill>
              <a:srgbClr val="80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3BC5312-AF15-470E-BF53-8CE180A4A9F1}"/>
                </a:ext>
              </a:extLst>
            </p:cNvPr>
            <p:cNvSpPr txBox="1"/>
            <p:nvPr/>
          </p:nvSpPr>
          <p:spPr>
            <a:xfrm>
              <a:off x="4085263" y="5595757"/>
              <a:ext cx="4126832" cy="307777"/>
            </a:xfrm>
            <a:prstGeom prst="rect">
              <a:avLst/>
            </a:prstGeom>
            <a:noFill/>
          </p:spPr>
          <p:txBody>
            <a:bodyPr wrap="square" rtlCol="0">
              <a:spAutoFit/>
            </a:bodyPr>
            <a:lstStyle/>
            <a:p>
              <a:pPr algn="ctr"/>
              <a:r>
                <a:rPr lang="en-US" sz="1400" dirty="0">
                  <a:solidFill>
                    <a:schemeClr val="bg1"/>
                  </a:solidFill>
                  <a:latin typeface="Roboto" pitchFamily="2" charset="0"/>
                  <a:ea typeface="Roboto" pitchFamily="2" charset="0"/>
                </a:rPr>
                <a:t>Business Intelligence and Reporting</a:t>
              </a:r>
            </a:p>
          </p:txBody>
        </p:sp>
        <p:pic>
          <p:nvPicPr>
            <p:cNvPr id="15" name="Graphic 14">
              <a:extLst>
                <a:ext uri="{FF2B5EF4-FFF2-40B4-BE49-F238E27FC236}">
                  <a16:creationId xmlns:a16="http://schemas.microsoft.com/office/drawing/2014/main" id="{15842BA8-34E7-4F05-AE9E-BEDFCB36A83C}"/>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b="21253"/>
            <a:stretch/>
          </p:blipFill>
          <p:spPr>
            <a:xfrm>
              <a:off x="11818770" y="5638468"/>
              <a:ext cx="232248" cy="212662"/>
            </a:xfrm>
            <a:prstGeom prst="rect">
              <a:avLst/>
            </a:prstGeom>
          </p:spPr>
        </p:pic>
      </p:grpSp>
    </p:spTree>
    <p:extLst>
      <p:ext uri="{BB962C8B-B14F-4D97-AF65-F5344CB8AC3E}">
        <p14:creationId xmlns:p14="http://schemas.microsoft.com/office/powerpoint/2010/main" val="313361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C8FC97D2-4D30-874D-A4E4-883954893FEB}"/>
                                            </p:graphicEl>
                                          </p:spTgt>
                                        </p:tgtEl>
                                        <p:attrNameLst>
                                          <p:attrName>style.visibility</p:attrName>
                                        </p:attrNameLst>
                                      </p:cBhvr>
                                      <p:to>
                                        <p:strVal val="visible"/>
                                      </p:to>
                                    </p:set>
                                    <p:animEffect transition="in" filter="fade">
                                      <p:cBhvr>
                                        <p:cTn id="7" dur="250"/>
                                        <p:tgtEl>
                                          <p:spTgt spid="5">
                                            <p:graphicEl>
                                              <a:dgm id="{C8FC97D2-4D30-874D-A4E4-883954893FE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7D75AC0A-C32A-1F4A-9148-C47EBE388E0A}"/>
                                            </p:graphicEl>
                                          </p:spTgt>
                                        </p:tgtEl>
                                        <p:attrNameLst>
                                          <p:attrName>style.visibility</p:attrName>
                                        </p:attrNameLst>
                                      </p:cBhvr>
                                      <p:to>
                                        <p:strVal val="visible"/>
                                      </p:to>
                                    </p:set>
                                    <p:animEffect transition="in" filter="fade">
                                      <p:cBhvr>
                                        <p:cTn id="12" dur="250"/>
                                        <p:tgtEl>
                                          <p:spTgt spid="5">
                                            <p:graphicEl>
                                              <a:dgm id="{7D75AC0A-C32A-1F4A-9148-C47EBE388E0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CA46AC4E-4E95-4A48-AC88-C3828FC2ECE4}"/>
                                            </p:graphicEl>
                                          </p:spTgt>
                                        </p:tgtEl>
                                        <p:attrNameLst>
                                          <p:attrName>style.visibility</p:attrName>
                                        </p:attrNameLst>
                                      </p:cBhvr>
                                      <p:to>
                                        <p:strVal val="visible"/>
                                      </p:to>
                                    </p:set>
                                    <p:animEffect transition="in" filter="fade">
                                      <p:cBhvr>
                                        <p:cTn id="17" dur="250"/>
                                        <p:tgtEl>
                                          <p:spTgt spid="5">
                                            <p:graphicEl>
                                              <a:dgm id="{CA46AC4E-4E95-4A48-AC88-C3828FC2ECE4}"/>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C5828E3D-2859-844F-BB96-2487B7CBB527}"/>
                                            </p:graphicEl>
                                          </p:spTgt>
                                        </p:tgtEl>
                                        <p:attrNameLst>
                                          <p:attrName>style.visibility</p:attrName>
                                        </p:attrNameLst>
                                      </p:cBhvr>
                                      <p:to>
                                        <p:strVal val="visible"/>
                                      </p:to>
                                    </p:set>
                                    <p:animEffect transition="in" filter="fade">
                                      <p:cBhvr>
                                        <p:cTn id="20" dur="250"/>
                                        <p:tgtEl>
                                          <p:spTgt spid="5">
                                            <p:graphicEl>
                                              <a:dgm id="{C5828E3D-2859-844F-BB96-2487B7CBB52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562D8E61-69C9-4E47-A846-E25711CF33DB}"/>
                                            </p:graphicEl>
                                          </p:spTgt>
                                        </p:tgtEl>
                                        <p:attrNameLst>
                                          <p:attrName>style.visibility</p:attrName>
                                        </p:attrNameLst>
                                      </p:cBhvr>
                                      <p:to>
                                        <p:strVal val="visible"/>
                                      </p:to>
                                    </p:set>
                                    <p:animEffect transition="in" filter="fade">
                                      <p:cBhvr>
                                        <p:cTn id="25" dur="250"/>
                                        <p:tgtEl>
                                          <p:spTgt spid="5">
                                            <p:graphicEl>
                                              <a:dgm id="{562D8E61-69C9-4E47-A846-E25711CF33DB}"/>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graphicEl>
                                              <a:dgm id="{8BD33DF6-6C33-3641-BB77-1B3029C74526}"/>
                                            </p:graphicEl>
                                          </p:spTgt>
                                        </p:tgtEl>
                                        <p:attrNameLst>
                                          <p:attrName>style.visibility</p:attrName>
                                        </p:attrNameLst>
                                      </p:cBhvr>
                                      <p:to>
                                        <p:strVal val="visible"/>
                                      </p:to>
                                    </p:set>
                                    <p:animEffect transition="in" filter="fade">
                                      <p:cBhvr>
                                        <p:cTn id="30" dur="250"/>
                                        <p:tgtEl>
                                          <p:spTgt spid="5">
                                            <p:graphicEl>
                                              <a:dgm id="{8BD33DF6-6C33-3641-BB77-1B3029C74526}"/>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graphicEl>
                                              <a:dgm id="{63E2D3BD-0332-CA4F-A2A9-CD867A30E6A8}"/>
                                            </p:graphicEl>
                                          </p:spTgt>
                                        </p:tgtEl>
                                        <p:attrNameLst>
                                          <p:attrName>style.visibility</p:attrName>
                                        </p:attrNameLst>
                                      </p:cBhvr>
                                      <p:to>
                                        <p:strVal val="visible"/>
                                      </p:to>
                                    </p:set>
                                    <p:animEffect transition="in" filter="fade">
                                      <p:cBhvr>
                                        <p:cTn id="33" dur="250"/>
                                        <p:tgtEl>
                                          <p:spTgt spid="5">
                                            <p:graphicEl>
                                              <a:dgm id="{63E2D3BD-0332-CA4F-A2A9-CD867A30E6A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graphicEl>
                                              <a:dgm id="{BD97B537-17B7-154C-A548-BBE669B74E90}"/>
                                            </p:graphicEl>
                                          </p:spTgt>
                                        </p:tgtEl>
                                        <p:attrNameLst>
                                          <p:attrName>style.visibility</p:attrName>
                                        </p:attrNameLst>
                                      </p:cBhvr>
                                      <p:to>
                                        <p:strVal val="visible"/>
                                      </p:to>
                                    </p:set>
                                    <p:animEffect transition="in" filter="fade">
                                      <p:cBhvr>
                                        <p:cTn id="38" dur="250"/>
                                        <p:tgtEl>
                                          <p:spTgt spid="5">
                                            <p:graphicEl>
                                              <a:dgm id="{BD97B537-17B7-154C-A548-BBE669B74E90}"/>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graphicEl>
                                              <a:dgm id="{C55B1DA7-20E7-6749-A357-81B208A9894D}"/>
                                            </p:graphicEl>
                                          </p:spTgt>
                                        </p:tgtEl>
                                        <p:attrNameLst>
                                          <p:attrName>style.visibility</p:attrName>
                                        </p:attrNameLst>
                                      </p:cBhvr>
                                      <p:to>
                                        <p:strVal val="visible"/>
                                      </p:to>
                                    </p:set>
                                    <p:animEffect transition="in" filter="fade">
                                      <p:cBhvr>
                                        <p:cTn id="43" dur="250"/>
                                        <p:tgtEl>
                                          <p:spTgt spid="5">
                                            <p:graphicEl>
                                              <a:dgm id="{C55B1DA7-20E7-6749-A357-81B208A9894D}"/>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graphicEl>
                                              <a:dgm id="{0A728DBE-89C6-704B-99DC-9DB0836527E9}"/>
                                            </p:graphicEl>
                                          </p:spTgt>
                                        </p:tgtEl>
                                        <p:attrNameLst>
                                          <p:attrName>style.visibility</p:attrName>
                                        </p:attrNameLst>
                                      </p:cBhvr>
                                      <p:to>
                                        <p:strVal val="visible"/>
                                      </p:to>
                                    </p:set>
                                    <p:animEffect transition="in" filter="fade">
                                      <p:cBhvr>
                                        <p:cTn id="46" dur="250"/>
                                        <p:tgtEl>
                                          <p:spTgt spid="5">
                                            <p:graphicEl>
                                              <a:dgm id="{0A728DBE-89C6-704B-99DC-9DB0836527E9}"/>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graphicEl>
                                              <a:dgm id="{774570B4-7572-0B4A-A81B-E2A3D3FEB110}"/>
                                            </p:graphicEl>
                                          </p:spTgt>
                                        </p:tgtEl>
                                        <p:attrNameLst>
                                          <p:attrName>style.visibility</p:attrName>
                                        </p:attrNameLst>
                                      </p:cBhvr>
                                      <p:to>
                                        <p:strVal val="visible"/>
                                      </p:to>
                                    </p:set>
                                    <p:animEffect transition="in" filter="fade">
                                      <p:cBhvr>
                                        <p:cTn id="51" dur="250"/>
                                        <p:tgtEl>
                                          <p:spTgt spid="5">
                                            <p:graphicEl>
                                              <a:dgm id="{774570B4-7572-0B4A-A81B-E2A3D3FEB110}"/>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graphicEl>
                                              <a:dgm id="{4F3FA622-9503-3949-8ADA-7CDC1F4A61DD}"/>
                                            </p:graphicEl>
                                          </p:spTgt>
                                        </p:tgtEl>
                                        <p:attrNameLst>
                                          <p:attrName>style.visibility</p:attrName>
                                        </p:attrNameLst>
                                      </p:cBhvr>
                                      <p:to>
                                        <p:strVal val="visible"/>
                                      </p:to>
                                    </p:set>
                                    <p:animEffect transition="in" filter="fade">
                                      <p:cBhvr>
                                        <p:cTn id="56" dur="250"/>
                                        <p:tgtEl>
                                          <p:spTgt spid="5">
                                            <p:graphicEl>
                                              <a:dgm id="{4F3FA622-9503-3949-8ADA-7CDC1F4A61DD}"/>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graphicEl>
                                              <a:dgm id="{BA3E31DF-868C-E942-9C7A-125A245E9CC3}"/>
                                            </p:graphicEl>
                                          </p:spTgt>
                                        </p:tgtEl>
                                        <p:attrNameLst>
                                          <p:attrName>style.visibility</p:attrName>
                                        </p:attrNameLst>
                                      </p:cBhvr>
                                      <p:to>
                                        <p:strVal val="visible"/>
                                      </p:to>
                                    </p:set>
                                    <p:animEffect transition="in" filter="fade">
                                      <p:cBhvr>
                                        <p:cTn id="59" dur="250"/>
                                        <p:tgtEl>
                                          <p:spTgt spid="5">
                                            <p:graphicEl>
                                              <a:dgm id="{BA3E31DF-868C-E942-9C7A-125A245E9CC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graphicEl>
                                              <a:dgm id="{014C9115-B71B-174A-B790-8B5BAABF78DF}"/>
                                            </p:graphicEl>
                                          </p:spTgt>
                                        </p:tgtEl>
                                        <p:attrNameLst>
                                          <p:attrName>style.visibility</p:attrName>
                                        </p:attrNameLst>
                                      </p:cBhvr>
                                      <p:to>
                                        <p:strVal val="visible"/>
                                      </p:to>
                                    </p:set>
                                    <p:animEffect transition="in" filter="fade">
                                      <p:cBhvr>
                                        <p:cTn id="64" dur="250"/>
                                        <p:tgtEl>
                                          <p:spTgt spid="5">
                                            <p:graphicEl>
                                              <a:dgm id="{014C9115-B71B-174A-B790-8B5BAABF78DF}"/>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
                                            <p:graphicEl>
                                              <a:dgm id="{64B2B4F5-3861-254B-954D-D963C439E380}"/>
                                            </p:graphicEl>
                                          </p:spTgt>
                                        </p:tgtEl>
                                        <p:attrNameLst>
                                          <p:attrName>style.visibility</p:attrName>
                                        </p:attrNameLst>
                                      </p:cBhvr>
                                      <p:to>
                                        <p:strVal val="visible"/>
                                      </p:to>
                                    </p:set>
                                    <p:animEffect transition="in" filter="fade">
                                      <p:cBhvr>
                                        <p:cTn id="69" dur="250"/>
                                        <p:tgtEl>
                                          <p:spTgt spid="5">
                                            <p:graphicEl>
                                              <a:dgm id="{64B2B4F5-3861-254B-954D-D963C439E380}"/>
                                            </p:graphic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
                                            <p:graphicEl>
                                              <a:dgm id="{CB565218-4238-6B4A-9AB1-764B135831DD}"/>
                                            </p:graphicEl>
                                          </p:spTgt>
                                        </p:tgtEl>
                                        <p:attrNameLst>
                                          <p:attrName>style.visibility</p:attrName>
                                        </p:attrNameLst>
                                      </p:cBhvr>
                                      <p:to>
                                        <p:strVal val="visible"/>
                                      </p:to>
                                    </p:set>
                                    <p:animEffect transition="in" filter="fade">
                                      <p:cBhvr>
                                        <p:cTn id="72" dur="250"/>
                                        <p:tgtEl>
                                          <p:spTgt spid="5">
                                            <p:graphicEl>
                                              <a:dgm id="{CB565218-4238-6B4A-9AB1-764B135831DD}"/>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graphicEl>
                                              <a:dgm id="{27C6DE86-7BF8-8E45-AFEC-A2F1CE807FF5}"/>
                                            </p:graphicEl>
                                          </p:spTgt>
                                        </p:tgtEl>
                                        <p:attrNameLst>
                                          <p:attrName>style.visibility</p:attrName>
                                        </p:attrNameLst>
                                      </p:cBhvr>
                                      <p:to>
                                        <p:strVal val="visible"/>
                                      </p:to>
                                    </p:set>
                                    <p:animEffect transition="in" filter="fade">
                                      <p:cBhvr>
                                        <p:cTn id="77" dur="250"/>
                                        <p:tgtEl>
                                          <p:spTgt spid="5">
                                            <p:graphicEl>
                                              <a:dgm id="{27C6DE86-7BF8-8E45-AFEC-A2F1CE807FF5}"/>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graphicEl>
                                              <a:dgm id="{6D03173C-6511-C140-AC5E-9DA76C130669}"/>
                                            </p:graphicEl>
                                          </p:spTgt>
                                        </p:tgtEl>
                                        <p:attrNameLst>
                                          <p:attrName>style.visibility</p:attrName>
                                        </p:attrNameLst>
                                      </p:cBhvr>
                                      <p:to>
                                        <p:strVal val="visible"/>
                                      </p:to>
                                    </p:set>
                                    <p:animEffect transition="in" filter="fade">
                                      <p:cBhvr>
                                        <p:cTn id="82" dur="250"/>
                                        <p:tgtEl>
                                          <p:spTgt spid="5">
                                            <p:graphicEl>
                                              <a:dgm id="{6D03173C-6511-C140-AC5E-9DA76C130669}"/>
                                            </p:graphic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
                                            <p:graphicEl>
                                              <a:dgm id="{F8541988-6A65-3F48-92A5-70A82C15C0A8}"/>
                                            </p:graphicEl>
                                          </p:spTgt>
                                        </p:tgtEl>
                                        <p:attrNameLst>
                                          <p:attrName>style.visibility</p:attrName>
                                        </p:attrNameLst>
                                      </p:cBhvr>
                                      <p:to>
                                        <p:strVal val="visible"/>
                                      </p:to>
                                    </p:set>
                                    <p:animEffect transition="in" filter="fade">
                                      <p:cBhvr>
                                        <p:cTn id="85" dur="250"/>
                                        <p:tgtEl>
                                          <p:spTgt spid="5">
                                            <p:graphicEl>
                                              <a:dgm id="{F8541988-6A65-3F48-92A5-70A82C15C0A8}"/>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
                                            <p:graphicEl>
                                              <a:dgm id="{3499C00C-9368-B44B-BD53-99DA2DBC62D2}"/>
                                            </p:graphicEl>
                                          </p:spTgt>
                                        </p:tgtEl>
                                        <p:attrNameLst>
                                          <p:attrName>style.visibility</p:attrName>
                                        </p:attrNameLst>
                                      </p:cBhvr>
                                      <p:to>
                                        <p:strVal val="visible"/>
                                      </p:to>
                                    </p:set>
                                    <p:animEffect transition="in" filter="fade">
                                      <p:cBhvr>
                                        <p:cTn id="90" dur="250"/>
                                        <p:tgtEl>
                                          <p:spTgt spid="5">
                                            <p:graphicEl>
                                              <a:dgm id="{3499C00C-9368-B44B-BD53-99DA2DBC62D2}"/>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fade">
                                      <p:cBhvr>
                                        <p:cTn id="95" dur="500"/>
                                        <p:tgtEl>
                                          <p:spTgt spid="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fade">
                                      <p:cBhvr>
                                        <p:cTn id="10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E3AE5147-87B0-4665-A221-7BBA02A78D11}"/>
              </a:ext>
            </a:extLst>
          </p:cNvPr>
          <p:cNvSpPr/>
          <p:nvPr/>
        </p:nvSpPr>
        <p:spPr>
          <a:xfrm>
            <a:off x="-73298" y="6858001"/>
            <a:ext cx="73298" cy="76071"/>
          </a:xfrm>
          <a:custGeom>
            <a:avLst/>
            <a:gdLst>
              <a:gd name="connsiteX0" fmla="*/ 0 w 73298"/>
              <a:gd name="connsiteY0" fmla="*/ 0 h 76071"/>
              <a:gd name="connsiteX1" fmla="*/ 73298 w 73298"/>
              <a:gd name="connsiteY1" fmla="*/ 0 h 76071"/>
              <a:gd name="connsiteX2" fmla="*/ 73298 w 73298"/>
              <a:gd name="connsiteY2" fmla="*/ 76071 h 76071"/>
              <a:gd name="connsiteX3" fmla="*/ 0 w 73298"/>
              <a:gd name="connsiteY3" fmla="*/ 0 h 76071"/>
            </a:gdLst>
            <a:ahLst/>
            <a:cxnLst>
              <a:cxn ang="0">
                <a:pos x="connsiteX0" y="connsiteY0"/>
              </a:cxn>
              <a:cxn ang="0">
                <a:pos x="connsiteX1" y="connsiteY1"/>
              </a:cxn>
              <a:cxn ang="0">
                <a:pos x="connsiteX2" y="connsiteY2"/>
              </a:cxn>
              <a:cxn ang="0">
                <a:pos x="connsiteX3" y="connsiteY3"/>
              </a:cxn>
            </a:cxnLst>
            <a:rect l="l" t="t" r="r" b="b"/>
            <a:pathLst>
              <a:path w="73298" h="76071">
                <a:moveTo>
                  <a:pt x="0" y="0"/>
                </a:moveTo>
                <a:lnTo>
                  <a:pt x="73298" y="0"/>
                </a:lnTo>
                <a:lnTo>
                  <a:pt x="73298" y="76071"/>
                </a:lnTo>
                <a:lnTo>
                  <a:pt x="0" y="0"/>
                </a:lnTo>
                <a:close/>
              </a:path>
            </a:pathLst>
          </a:custGeom>
          <a:solidFill>
            <a:srgbClr val="08565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Title 1">
            <a:extLst>
              <a:ext uri="{FF2B5EF4-FFF2-40B4-BE49-F238E27FC236}">
                <a16:creationId xmlns:a16="http://schemas.microsoft.com/office/drawing/2014/main" id="{443A16E3-B7A8-7B4B-815A-03974CE79C13}"/>
              </a:ext>
            </a:extLst>
          </p:cNvPr>
          <p:cNvSpPr>
            <a:spLocks noGrp="1"/>
          </p:cNvSpPr>
          <p:nvPr>
            <p:ph type="title"/>
          </p:nvPr>
        </p:nvSpPr>
        <p:spPr>
          <a:xfrm>
            <a:off x="838200" y="222600"/>
            <a:ext cx="10515600" cy="844202"/>
          </a:xfrm>
        </p:spPr>
        <p:txBody>
          <a:bodyPr/>
          <a:lstStyle/>
          <a:p>
            <a:r>
              <a:rPr lang="en-US" dirty="0"/>
              <a:t>A proven cemetery and funeral home management system</a:t>
            </a:r>
          </a:p>
        </p:txBody>
      </p:sp>
      <p:pic>
        <p:nvPicPr>
          <p:cNvPr id="25" name="Picture 24">
            <a:extLst>
              <a:ext uri="{FF2B5EF4-FFF2-40B4-BE49-F238E27FC236}">
                <a16:creationId xmlns:a16="http://schemas.microsoft.com/office/drawing/2014/main" id="{0525A633-B071-4141-ADE1-F1EE5AADA9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6378" y="5061727"/>
            <a:ext cx="1268305" cy="457999"/>
          </a:xfrm>
          <a:prstGeom prst="rect">
            <a:avLst/>
          </a:prstGeom>
        </p:spPr>
      </p:pic>
      <p:pic>
        <p:nvPicPr>
          <p:cNvPr id="26" name="Picture 25">
            <a:extLst>
              <a:ext uri="{FF2B5EF4-FFF2-40B4-BE49-F238E27FC236}">
                <a16:creationId xmlns:a16="http://schemas.microsoft.com/office/drawing/2014/main" id="{DF7FFFAB-B88B-0649-A0B5-5F728C652A9D}"/>
              </a:ext>
            </a:extLst>
          </p:cNvPr>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0722286" y="3171214"/>
            <a:ext cx="937003" cy="810582"/>
          </a:xfrm>
          <a:prstGeom prst="rect">
            <a:avLst/>
          </a:prstGeom>
        </p:spPr>
      </p:pic>
      <p:pic>
        <p:nvPicPr>
          <p:cNvPr id="27" name="Picture 26">
            <a:extLst>
              <a:ext uri="{FF2B5EF4-FFF2-40B4-BE49-F238E27FC236}">
                <a16:creationId xmlns:a16="http://schemas.microsoft.com/office/drawing/2014/main" id="{ED3CE93E-79D7-4248-BAB7-8B3BDD8791EE}"/>
              </a:ext>
            </a:extLst>
          </p:cNvPr>
          <p:cNvPicPr>
            <a:picLocks noChangeAspect="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276378" y="3584725"/>
            <a:ext cx="965583" cy="322840"/>
          </a:xfrm>
          <a:prstGeom prst="rect">
            <a:avLst/>
          </a:prstGeom>
        </p:spPr>
      </p:pic>
      <p:pic>
        <p:nvPicPr>
          <p:cNvPr id="28" name="Picture 27">
            <a:extLst>
              <a:ext uri="{FF2B5EF4-FFF2-40B4-BE49-F238E27FC236}">
                <a16:creationId xmlns:a16="http://schemas.microsoft.com/office/drawing/2014/main" id="{D8D536D3-6EBB-6645-BB9E-31110E725972}"/>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75638" y="4202562"/>
            <a:ext cx="861688" cy="501186"/>
          </a:xfrm>
          <a:prstGeom prst="rect">
            <a:avLst/>
          </a:prstGeom>
        </p:spPr>
      </p:pic>
      <p:pic>
        <p:nvPicPr>
          <p:cNvPr id="29" name="Picture 28">
            <a:extLst>
              <a:ext uri="{FF2B5EF4-FFF2-40B4-BE49-F238E27FC236}">
                <a16:creationId xmlns:a16="http://schemas.microsoft.com/office/drawing/2014/main" id="{8D3BA63A-E4CF-DD4A-96A2-961A5705BAB6}"/>
              </a:ext>
            </a:extLst>
          </p:cNvPr>
          <p:cNvPicPr>
            <a:picLocks noChangeAspect="1"/>
          </p:cNvPicPr>
          <p:nvPr/>
        </p:nvPicPr>
        <p:blipFill>
          <a:blip r:embed="rId7"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10722286" y="5171976"/>
            <a:ext cx="693233" cy="353413"/>
          </a:xfrm>
          <a:prstGeom prst="rect">
            <a:avLst/>
          </a:prstGeom>
        </p:spPr>
      </p:pic>
      <p:pic>
        <p:nvPicPr>
          <p:cNvPr id="30" name="Picture 29">
            <a:extLst>
              <a:ext uri="{FF2B5EF4-FFF2-40B4-BE49-F238E27FC236}">
                <a16:creationId xmlns:a16="http://schemas.microsoft.com/office/drawing/2014/main" id="{F5A454B6-54FC-8E4D-A8DB-E8680FCB5A4A}"/>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43404" y="5135703"/>
            <a:ext cx="1206969" cy="310047"/>
          </a:xfrm>
          <a:prstGeom prst="rect">
            <a:avLst/>
          </a:prstGeom>
        </p:spPr>
      </p:pic>
      <p:pic>
        <p:nvPicPr>
          <p:cNvPr id="36" name="Picture 35">
            <a:extLst>
              <a:ext uri="{FF2B5EF4-FFF2-40B4-BE49-F238E27FC236}">
                <a16:creationId xmlns:a16="http://schemas.microsoft.com/office/drawing/2014/main" id="{191C68A1-F380-9442-A72E-0D1EE701BA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1788" y="5824218"/>
            <a:ext cx="501186" cy="501186"/>
          </a:xfrm>
          <a:prstGeom prst="rect">
            <a:avLst/>
          </a:prstGeom>
        </p:spPr>
      </p:pic>
      <p:pic>
        <p:nvPicPr>
          <p:cNvPr id="37" name="Picture 36">
            <a:extLst>
              <a:ext uri="{FF2B5EF4-FFF2-40B4-BE49-F238E27FC236}">
                <a16:creationId xmlns:a16="http://schemas.microsoft.com/office/drawing/2014/main" id="{C6E27BC6-A48E-F941-BF69-D70C8380C8D8}"/>
              </a:ext>
            </a:extLst>
          </p:cNvP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43404" y="3466219"/>
            <a:ext cx="1516570" cy="441346"/>
          </a:xfrm>
          <a:prstGeom prst="rect">
            <a:avLst/>
          </a:prstGeom>
        </p:spPr>
      </p:pic>
      <p:pic>
        <p:nvPicPr>
          <p:cNvPr id="38" name="Picture 37">
            <a:extLst>
              <a:ext uri="{FF2B5EF4-FFF2-40B4-BE49-F238E27FC236}">
                <a16:creationId xmlns:a16="http://schemas.microsoft.com/office/drawing/2014/main" id="{01999BEA-3C8A-9941-BC1C-6C6CC7B4E9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40394" y="2502693"/>
            <a:ext cx="1645379" cy="654064"/>
          </a:xfrm>
          <a:prstGeom prst="rect">
            <a:avLst/>
          </a:prstGeom>
        </p:spPr>
      </p:pic>
      <p:pic>
        <p:nvPicPr>
          <p:cNvPr id="39" name="Picture 38">
            <a:extLst>
              <a:ext uri="{FF2B5EF4-FFF2-40B4-BE49-F238E27FC236}">
                <a16:creationId xmlns:a16="http://schemas.microsoft.com/office/drawing/2014/main" id="{978BC739-AE45-144F-A265-15C01489E79D}"/>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9759169" y="2603970"/>
            <a:ext cx="1808972" cy="517757"/>
          </a:xfrm>
          <a:prstGeom prst="rect">
            <a:avLst/>
          </a:prstGeom>
          <a:noFill/>
          <a:ln>
            <a:noFill/>
          </a:ln>
        </p:spPr>
      </p:pic>
      <p:pic>
        <p:nvPicPr>
          <p:cNvPr id="40" name="Picture 39">
            <a:extLst>
              <a:ext uri="{FF2B5EF4-FFF2-40B4-BE49-F238E27FC236}">
                <a16:creationId xmlns:a16="http://schemas.microsoft.com/office/drawing/2014/main" id="{C3DDFD1E-353F-744D-B7E3-81E4E35F4096}"/>
              </a:ext>
            </a:extLst>
          </p:cNvPr>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46992" y="4186277"/>
            <a:ext cx="838759" cy="533756"/>
          </a:xfrm>
          <a:prstGeom prst="rect">
            <a:avLst/>
          </a:prstGeom>
        </p:spPr>
      </p:pic>
      <p:pic>
        <p:nvPicPr>
          <p:cNvPr id="41" name="Picture 40">
            <a:extLst>
              <a:ext uri="{FF2B5EF4-FFF2-40B4-BE49-F238E27FC236}">
                <a16:creationId xmlns:a16="http://schemas.microsoft.com/office/drawing/2014/main" id="{7B4AEF86-D73D-E349-8FC1-2DAA86AC89A0}"/>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bright="-100000" contrast="100000"/>
                    </a14:imgEffect>
                  </a14:imgLayer>
                </a14:imgProps>
              </a:ext>
            </a:extLst>
          </a:blip>
          <a:stretch>
            <a:fillRect/>
          </a:stretch>
        </p:blipFill>
        <p:spPr>
          <a:xfrm>
            <a:off x="10722286" y="4281445"/>
            <a:ext cx="728935" cy="433030"/>
          </a:xfrm>
          <a:prstGeom prst="rect">
            <a:avLst/>
          </a:prstGeom>
        </p:spPr>
      </p:pic>
      <p:grpSp>
        <p:nvGrpSpPr>
          <p:cNvPr id="42" name="Group 41">
            <a:extLst>
              <a:ext uri="{FF2B5EF4-FFF2-40B4-BE49-F238E27FC236}">
                <a16:creationId xmlns:a16="http://schemas.microsoft.com/office/drawing/2014/main" id="{48927987-A162-7343-B47F-F8C3010E6B65}"/>
              </a:ext>
            </a:extLst>
          </p:cNvPr>
          <p:cNvGrpSpPr/>
          <p:nvPr/>
        </p:nvGrpSpPr>
        <p:grpSpPr>
          <a:xfrm>
            <a:off x="600541" y="1907197"/>
            <a:ext cx="6049966" cy="3154530"/>
            <a:chOff x="600541" y="1907197"/>
            <a:chExt cx="7398156" cy="3819835"/>
          </a:xfrm>
        </p:grpSpPr>
        <p:pic>
          <p:nvPicPr>
            <p:cNvPr id="43" name="Picture 42">
              <a:extLst>
                <a:ext uri="{FF2B5EF4-FFF2-40B4-BE49-F238E27FC236}">
                  <a16:creationId xmlns:a16="http://schemas.microsoft.com/office/drawing/2014/main" id="{0176CACC-1858-C54C-AB1C-2002FA53D28A}"/>
                </a:ext>
              </a:extLst>
            </p:cNvPr>
            <p:cNvPicPr>
              <a:picLocks noChangeAspect="1"/>
            </p:cNvPicPr>
            <p:nvPr/>
          </p:nvPicPr>
          <p:blipFill>
            <a:blip r:embed="rId16"/>
            <a:stretch>
              <a:fillRect/>
            </a:stretch>
          </p:blipFill>
          <p:spPr>
            <a:xfrm>
              <a:off x="600541" y="1907197"/>
              <a:ext cx="7212812" cy="3819835"/>
            </a:xfrm>
            <a:prstGeom prst="rect">
              <a:avLst/>
            </a:prstGeom>
          </p:spPr>
        </p:pic>
        <p:pic>
          <p:nvPicPr>
            <p:cNvPr id="44" name="Graphic 43" descr="Marker">
              <a:extLst>
                <a:ext uri="{FF2B5EF4-FFF2-40B4-BE49-F238E27FC236}">
                  <a16:creationId xmlns:a16="http://schemas.microsoft.com/office/drawing/2014/main" id="{385623DF-DD9F-B14B-9408-79E329EC624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084297" y="4375528"/>
              <a:ext cx="914400" cy="914400"/>
            </a:xfrm>
            <a:prstGeom prst="rect">
              <a:avLst/>
            </a:prstGeom>
          </p:spPr>
        </p:pic>
        <p:pic>
          <p:nvPicPr>
            <p:cNvPr id="45" name="Graphic 44" descr="Marker">
              <a:extLst>
                <a:ext uri="{FF2B5EF4-FFF2-40B4-BE49-F238E27FC236}">
                  <a16:creationId xmlns:a16="http://schemas.microsoft.com/office/drawing/2014/main" id="{0A2F1122-3D24-404C-9A9A-E32430107DB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355723" y="2382859"/>
              <a:ext cx="914400" cy="914400"/>
            </a:xfrm>
            <a:prstGeom prst="rect">
              <a:avLst/>
            </a:prstGeom>
          </p:spPr>
        </p:pic>
        <p:pic>
          <p:nvPicPr>
            <p:cNvPr id="46" name="Graphic 45" descr="Marker">
              <a:extLst>
                <a:ext uri="{FF2B5EF4-FFF2-40B4-BE49-F238E27FC236}">
                  <a16:creationId xmlns:a16="http://schemas.microsoft.com/office/drawing/2014/main" id="{D4804EB1-028B-B942-A5BE-554AB1AE643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520932" y="2840059"/>
              <a:ext cx="914400" cy="914400"/>
            </a:xfrm>
            <a:prstGeom prst="rect">
              <a:avLst/>
            </a:prstGeom>
          </p:spPr>
        </p:pic>
        <p:pic>
          <p:nvPicPr>
            <p:cNvPr id="47" name="Graphic 46" descr="Marker">
              <a:extLst>
                <a:ext uri="{FF2B5EF4-FFF2-40B4-BE49-F238E27FC236}">
                  <a16:creationId xmlns:a16="http://schemas.microsoft.com/office/drawing/2014/main" id="{A9271565-75C5-2245-AB40-C51B524442A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215243" y="4126425"/>
              <a:ext cx="914400" cy="914400"/>
            </a:xfrm>
            <a:prstGeom prst="rect">
              <a:avLst/>
            </a:prstGeom>
          </p:spPr>
        </p:pic>
      </p:grpSp>
      <p:pic>
        <p:nvPicPr>
          <p:cNvPr id="23" name="Picture 8" descr="IVC | Invocare Stock Price">
            <a:extLst>
              <a:ext uri="{FF2B5EF4-FFF2-40B4-BE49-F238E27FC236}">
                <a16:creationId xmlns:a16="http://schemas.microsoft.com/office/drawing/2014/main" id="{DD03D1E8-0372-4427-B936-BF7B8F643AC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22739" y="1544111"/>
            <a:ext cx="2672859" cy="65406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891B8EC-0E0D-4931-9662-C8E4739F7716}"/>
              </a:ext>
            </a:extLst>
          </p:cNvPr>
          <p:cNvSpPr txBox="1"/>
          <p:nvPr/>
        </p:nvSpPr>
        <p:spPr>
          <a:xfrm>
            <a:off x="9189836" y="6070635"/>
            <a:ext cx="2378305" cy="276999"/>
          </a:xfrm>
          <a:prstGeom prst="rect">
            <a:avLst/>
          </a:prstGeom>
          <a:noFill/>
        </p:spPr>
        <p:txBody>
          <a:bodyPr wrap="square" rtlCol="0">
            <a:spAutoFit/>
          </a:bodyPr>
          <a:lstStyle/>
          <a:p>
            <a:r>
              <a:rPr lang="en-CA" sz="1200" b="1" dirty="0">
                <a:effectLst/>
                <a:latin typeface="Calibri" panose="020F0502020204030204" pitchFamily="34" charset="0"/>
                <a:ea typeface="Times New Roman" panose="02020603050405020304" pitchFamily="18" charset="0"/>
              </a:rPr>
              <a:t>McCain’s Cemetery</a:t>
            </a:r>
            <a:r>
              <a:rPr lang="en-CA" sz="1200" dirty="0">
                <a:effectLst/>
                <a:latin typeface="Calibri" panose="020F0502020204030204" pitchFamily="34" charset="0"/>
                <a:ea typeface="Times New Roman" panose="02020603050405020304" pitchFamily="18" charset="0"/>
              </a:rPr>
              <a:t> </a:t>
            </a:r>
            <a:endParaRPr lang="en-CA" sz="1200" dirty="0"/>
          </a:p>
        </p:txBody>
      </p:sp>
    </p:spTree>
    <p:extLst>
      <p:ext uri="{BB962C8B-B14F-4D97-AF65-F5344CB8AC3E}">
        <p14:creationId xmlns:p14="http://schemas.microsoft.com/office/powerpoint/2010/main" val="241310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18B7-527B-42E6-9EA9-4A8D131D7B14}"/>
              </a:ext>
            </a:extLst>
          </p:cNvPr>
          <p:cNvSpPr>
            <a:spLocks noGrp="1"/>
          </p:cNvSpPr>
          <p:nvPr>
            <p:ph type="title"/>
          </p:nvPr>
        </p:nvSpPr>
        <p:spPr/>
        <p:txBody>
          <a:bodyPr/>
          <a:lstStyle/>
          <a:p>
            <a:r>
              <a:rPr lang="en-US" dirty="0"/>
              <a:t>Come Explore the Future with Us</a:t>
            </a:r>
            <a:endParaRPr lang="en-CA" dirty="0"/>
          </a:p>
        </p:txBody>
      </p:sp>
      <p:pic>
        <p:nvPicPr>
          <p:cNvPr id="4" name="Picture 3">
            <a:extLst>
              <a:ext uri="{FF2B5EF4-FFF2-40B4-BE49-F238E27FC236}">
                <a16:creationId xmlns:a16="http://schemas.microsoft.com/office/drawing/2014/main" id="{05607063-D12B-4517-95A4-F1E98D78E35F}"/>
              </a:ext>
            </a:extLst>
          </p:cNvPr>
          <p:cNvPicPr>
            <a:picLocks noChangeAspect="1"/>
          </p:cNvPicPr>
          <p:nvPr/>
        </p:nvPicPr>
        <p:blipFill>
          <a:blip r:embed="rId3"/>
          <a:srcRect/>
          <a:stretch/>
        </p:blipFill>
        <p:spPr>
          <a:xfrm>
            <a:off x="2097867" y="1763289"/>
            <a:ext cx="3331421" cy="3331421"/>
          </a:xfrm>
          <a:prstGeom prst="rect">
            <a:avLst/>
          </a:prstGeom>
        </p:spPr>
      </p:pic>
      <p:sp>
        <p:nvSpPr>
          <p:cNvPr id="5" name="TextBox 4">
            <a:extLst>
              <a:ext uri="{FF2B5EF4-FFF2-40B4-BE49-F238E27FC236}">
                <a16:creationId xmlns:a16="http://schemas.microsoft.com/office/drawing/2014/main" id="{0F670776-90AB-4FCA-B929-9EADD7694BCA}"/>
              </a:ext>
            </a:extLst>
          </p:cNvPr>
          <p:cNvSpPr txBox="1"/>
          <p:nvPr/>
        </p:nvSpPr>
        <p:spPr>
          <a:xfrm>
            <a:off x="6762714" y="2413336"/>
            <a:ext cx="4384430" cy="2031325"/>
          </a:xfrm>
          <a:prstGeom prst="rect">
            <a:avLst/>
          </a:prstGeom>
          <a:noFill/>
        </p:spPr>
        <p:txBody>
          <a:bodyPr wrap="square" rtlCol="0">
            <a:spAutoFit/>
          </a:bodyPr>
          <a:lstStyle>
            <a:defPPr>
              <a:defRPr lang="en-US"/>
            </a:defPPr>
          </a:lstStyle>
          <a:p>
            <a:r>
              <a:rPr lang="en-US" dirty="0">
                <a:solidFill>
                  <a:schemeClr val="accent1"/>
                </a:solidFill>
                <a:latin typeface="Roboto" panose="02000000000000000000" pitchFamily="2" charset="0"/>
                <a:ea typeface="Roboto" panose="02000000000000000000" pitchFamily="2" charset="0"/>
              </a:rPr>
              <a:t>Get in touch:</a:t>
            </a:r>
          </a:p>
          <a:p>
            <a:endParaRPr lang="en-US" dirty="0">
              <a:solidFill>
                <a:srgbClr val="3C3F42"/>
              </a:solidFill>
              <a:latin typeface="Roboto" panose="02000000000000000000" pitchFamily="2" charset="0"/>
              <a:ea typeface="Roboto" panose="02000000000000000000" pitchFamily="2" charset="0"/>
            </a:endParaRPr>
          </a:p>
          <a:p>
            <a:r>
              <a:rPr lang="en-US" dirty="0">
                <a:solidFill>
                  <a:srgbClr val="3C3F42"/>
                </a:solidFill>
                <a:latin typeface="Roboto" panose="02000000000000000000" pitchFamily="2" charset="0"/>
                <a:ea typeface="Roboto" panose="02000000000000000000" pitchFamily="2" charset="0"/>
              </a:rPr>
              <a:t>Doug Farrow</a:t>
            </a:r>
          </a:p>
          <a:p>
            <a:endParaRPr lang="en-US" dirty="0">
              <a:solidFill>
                <a:srgbClr val="3C3F42"/>
              </a:solidFill>
              <a:latin typeface="Roboto" panose="02000000000000000000" pitchFamily="2" charset="0"/>
              <a:ea typeface="Roboto" panose="02000000000000000000" pitchFamily="2" charset="0"/>
            </a:endParaRPr>
          </a:p>
          <a:p>
            <a:r>
              <a:rPr lang="en-AU" dirty="0">
                <a:solidFill>
                  <a:srgbClr val="3C3F42"/>
                </a:solidFill>
                <a:latin typeface="Roboto" panose="02000000000000000000" pitchFamily="2" charset="0"/>
                <a:ea typeface="Roboto" panose="02000000000000000000" pitchFamily="2" charset="0"/>
              </a:rPr>
              <a:t>(833) 236-2736</a:t>
            </a:r>
          </a:p>
          <a:p>
            <a:r>
              <a:rPr lang="en-US" sz="1800" dirty="0">
                <a:solidFill>
                  <a:srgbClr val="3C3F42"/>
                </a:solidFill>
                <a:latin typeface="Roboto" panose="02000000000000000000" pitchFamily="2" charset="0"/>
                <a:ea typeface="Roboto" panose="02000000000000000000" pitchFamily="2" charset="0"/>
                <a:cs typeface="Roboto" panose="02000000000000000000" pitchFamily="2" charset="0"/>
              </a:rPr>
              <a:t>E: </a:t>
            </a:r>
            <a:r>
              <a:rPr lang="en-US" sz="1800" dirty="0">
                <a:solidFill>
                  <a:srgbClr val="3C3F42"/>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douglasf@opusxenta.com</a:t>
            </a:r>
            <a:endParaRPr lang="en-US" sz="1800" dirty="0">
              <a:solidFill>
                <a:srgbClr val="3C3F42"/>
              </a:solidFill>
              <a:latin typeface="Roboto" panose="02000000000000000000" pitchFamily="2" charset="0"/>
              <a:ea typeface="Roboto" panose="02000000000000000000" pitchFamily="2" charset="0"/>
              <a:cs typeface="Roboto" panose="02000000000000000000" pitchFamily="2" charset="0"/>
            </a:endParaRPr>
          </a:p>
          <a:p>
            <a:r>
              <a:rPr lang="en-US" sz="1800" dirty="0">
                <a:solidFill>
                  <a:srgbClr val="3C3F42"/>
                </a:solidFill>
                <a:latin typeface="Roboto" panose="02000000000000000000" pitchFamily="2" charset="0"/>
                <a:ea typeface="Roboto" panose="02000000000000000000" pitchFamily="2" charset="0"/>
                <a:cs typeface="Roboto" panose="02000000000000000000" pitchFamily="2" charset="0"/>
              </a:rPr>
              <a:t>W: opusxenta.com</a:t>
            </a:r>
          </a:p>
        </p:txBody>
      </p:sp>
    </p:spTree>
    <p:extLst>
      <p:ext uri="{BB962C8B-B14F-4D97-AF65-F5344CB8AC3E}">
        <p14:creationId xmlns:p14="http://schemas.microsoft.com/office/powerpoint/2010/main" val="413499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pusXenta Theme">
  <a:themeElements>
    <a:clrScheme name="OpusXenta">
      <a:dk1>
        <a:srgbClr val="3C3F41"/>
      </a:dk1>
      <a:lt1>
        <a:srgbClr val="FFFFFF"/>
      </a:lt1>
      <a:dk2>
        <a:srgbClr val="606469"/>
      </a:dk2>
      <a:lt2>
        <a:srgbClr val="B0B2B3"/>
      </a:lt2>
      <a:accent1>
        <a:srgbClr val="006666"/>
      </a:accent1>
      <a:accent2>
        <a:srgbClr val="80B3B3"/>
      </a:accent2>
      <a:accent3>
        <a:srgbClr val="0671B3"/>
      </a:accent3>
      <a:accent4>
        <a:srgbClr val="83B9DA"/>
      </a:accent4>
      <a:accent5>
        <a:srgbClr val="E9B165"/>
      </a:accent5>
      <a:accent6>
        <a:srgbClr val="F3D8B2"/>
      </a:accent6>
      <a:hlink>
        <a:srgbClr val="3C3F41"/>
      </a:hlink>
      <a:folHlink>
        <a:srgbClr val="3C3F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CDDB988B3519489C4087BFF660E826" ma:contentTypeVersion="10" ma:contentTypeDescription="Create a new document." ma:contentTypeScope="" ma:versionID="6e6d3f01224e44208ff926a74582bdf2">
  <xsd:schema xmlns:xsd="http://www.w3.org/2001/XMLSchema" xmlns:xs="http://www.w3.org/2001/XMLSchema" xmlns:p="http://schemas.microsoft.com/office/2006/metadata/properties" xmlns:ns3="5e5b724d-f28a-4277-b6d8-ef7e62f1f3c9" xmlns:ns4="092b242d-aea0-406d-bce1-4416a742e069" targetNamespace="http://schemas.microsoft.com/office/2006/metadata/properties" ma:root="true" ma:fieldsID="6a54d92d25ee41516a844ebfdb813848" ns3:_="" ns4:_="">
    <xsd:import namespace="5e5b724d-f28a-4277-b6d8-ef7e62f1f3c9"/>
    <xsd:import namespace="092b242d-aea0-406d-bce1-4416a742e06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b724d-f28a-4277-b6d8-ef7e62f1f3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2b242d-aea0-406d-bce1-4416a742e06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CE99AD-A229-4B4E-924D-4D2824D55016}">
  <ds:schemaRefs>
    <ds:schemaRef ds:uri="http://schemas.microsoft.com/sharepoint/v3/contenttype/forms"/>
  </ds:schemaRefs>
</ds:datastoreItem>
</file>

<file path=customXml/itemProps2.xml><?xml version="1.0" encoding="utf-8"?>
<ds:datastoreItem xmlns:ds="http://schemas.openxmlformats.org/officeDocument/2006/customXml" ds:itemID="{4034364B-E8A8-4A6B-A649-5BBED26CA2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b724d-f28a-4277-b6d8-ef7e62f1f3c9"/>
    <ds:schemaRef ds:uri="092b242d-aea0-406d-bce1-4416a742e0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4A8095-0236-4151-A0D2-619C651C58D2}">
  <ds:schemaRefs>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purl.org/dc/elements/1.1/"/>
    <ds:schemaRef ds:uri="092b242d-aea0-406d-bce1-4416a742e069"/>
    <ds:schemaRef ds:uri="5e5b724d-f28a-4277-b6d8-ef7e62f1f3c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10937</TotalTime>
  <Words>226</Words>
  <Application>Microsoft Macintosh PowerPoint</Application>
  <PresentationFormat>Widescreen</PresentationFormat>
  <Paragraphs>56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Roboto</vt:lpstr>
      <vt:lpstr>Roboto Lt</vt:lpstr>
      <vt:lpstr>OpusXenta Theme</vt:lpstr>
      <vt:lpstr>PowerPoint Presentation</vt:lpstr>
      <vt:lpstr>The World is Changing</vt:lpstr>
      <vt:lpstr>What is the Customer Journey?</vt:lpstr>
      <vt:lpstr>A proven cemetery and funeral home management system</vt:lpstr>
      <vt:lpstr>Come Explore the Future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Lorge</dc:creator>
  <cp:lastModifiedBy>Chantelle Lorge</cp:lastModifiedBy>
  <cp:revision>729</cp:revision>
  <dcterms:created xsi:type="dcterms:W3CDTF">2015-11-25T00:57:43Z</dcterms:created>
  <dcterms:modified xsi:type="dcterms:W3CDTF">2022-01-17T00:22:33Z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0x01010004CDDB988B3519489C4087BFF660E826</vt:lpwstr>
  </property>
</Properties>
</file>