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Master">
  <p:cSld name="Cover Mast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6771" y="457201"/>
            <a:ext cx="2577077" cy="593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51313" y="5181994"/>
            <a:ext cx="2247383" cy="1162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 Master">
  <p:cSld name="Contents Mast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F78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" name="Google Shape;21;p3"/>
          <p:cNvCxnSpPr/>
          <p:nvPr/>
        </p:nvCxnSpPr>
        <p:spPr>
          <a:xfrm>
            <a:off x="609600" y="1278000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00ABCD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" name="Google Shape;22;p3"/>
          <p:cNvCxnSpPr/>
          <p:nvPr/>
        </p:nvCxnSpPr>
        <p:spPr>
          <a:xfrm>
            <a:off x="609600" y="5904000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00ABCD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601" y="6260140"/>
            <a:ext cx="1055696" cy="243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35851" y="6152187"/>
            <a:ext cx="846548" cy="437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">
  <p:cSld name="Title Pag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4"/>
          <p:cNvCxnSpPr/>
          <p:nvPr/>
        </p:nvCxnSpPr>
        <p:spPr>
          <a:xfrm>
            <a:off x="609600" y="1278000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003F7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" name="Google Shape;27;p4"/>
          <p:cNvCxnSpPr/>
          <p:nvPr/>
        </p:nvCxnSpPr>
        <p:spPr>
          <a:xfrm>
            <a:off x="609600" y="5904000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003F78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8" name="Google Shape;28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600" y="6261103"/>
            <a:ext cx="1055697" cy="252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35851" y="6150932"/>
            <a:ext cx="846548" cy="439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Master">
  <p:cSld name="Divider Slide Mast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F78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" name="Google Shape;3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76000" y="5286974"/>
            <a:ext cx="2317748" cy="11991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my4COeRykdo?feature=oembed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openxmlformats.org/officeDocument/2006/relationships/hyperlink" Target="https://support.aphotofolio.com/hc/en-us/articles/360018561294-Embedding-YouTube-Videos-On-Your-Sit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/>
          <p:nvPr/>
        </p:nvSpPr>
        <p:spPr>
          <a:xfrm>
            <a:off x="514079" y="2234525"/>
            <a:ext cx="9919200" cy="14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lang="en-GB" sz="5000" b="1">
                <a:solidFill>
                  <a:schemeClr val="lt1"/>
                </a:solidFill>
              </a:rPr>
              <a:t>Catholic Cemeteries and Funeral Services of the West</a:t>
            </a:r>
            <a:endParaRPr/>
          </a:p>
        </p:txBody>
      </p:sp>
      <p:sp>
        <p:nvSpPr>
          <p:cNvPr id="96" name="Google Shape;96;p15"/>
          <p:cNvSpPr txBox="1"/>
          <p:nvPr/>
        </p:nvSpPr>
        <p:spPr>
          <a:xfrm>
            <a:off x="514066" y="4597736"/>
            <a:ext cx="68580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BCD"/>
              </a:buClr>
              <a:buSzPts val="2400"/>
              <a:buFont typeface="Arial"/>
              <a:buNone/>
            </a:pPr>
            <a:r>
              <a:rPr lang="en-GB" sz="2400" b="1">
                <a:solidFill>
                  <a:srgbClr val="00ABCD"/>
                </a:solidFill>
              </a:rPr>
              <a:t>January 2022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/>
          <p:nvPr/>
        </p:nvSpPr>
        <p:spPr>
          <a:xfrm>
            <a:off x="5547977" y="318926"/>
            <a:ext cx="8265994" cy="140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BCD"/>
              </a:buClr>
              <a:buSzPts val="5000"/>
              <a:buFont typeface="Arial"/>
              <a:buNone/>
            </a:pPr>
            <a:r>
              <a:rPr lang="en-GB" sz="5000" dirty="0">
                <a:solidFill>
                  <a:srgbClr val="00B0F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Memorial Day 2022</a:t>
            </a:r>
            <a:endParaRPr dirty="0">
              <a:solidFill>
                <a:srgbClr val="00B0F0"/>
              </a:solidFill>
            </a:endParaRPr>
          </a:p>
        </p:txBody>
      </p:sp>
      <p:pic>
        <p:nvPicPr>
          <p:cNvPr id="102" name="Google Shape;102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3206" y="457201"/>
            <a:ext cx="2314033" cy="532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nline Media 1" descr="Memorial Day 2021 at Inglewood Park Cemetery, California">
            <a:hlinkClick r:id="" action="ppaction://media"/>
            <a:extLst>
              <a:ext uri="{FF2B5EF4-FFF2-40B4-BE49-F238E27FC236}">
                <a16:creationId xmlns:a16="http://schemas.microsoft.com/office/drawing/2014/main" id="{D89EC8CE-C236-9C40-92C0-9A057D7446E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219198" y="1098478"/>
            <a:ext cx="10039712" cy="5672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</Words>
  <Application>Microsoft Macintosh PowerPoint</Application>
  <PresentationFormat>Widescreen</PresentationFormat>
  <Paragraphs>4</Paragraphs>
  <Slides>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Neil Sherrin</cp:lastModifiedBy>
  <cp:revision>1</cp:revision>
  <dcterms:modified xsi:type="dcterms:W3CDTF">2022-01-18T09:35:40Z</dcterms:modified>
</cp:coreProperties>
</file>