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75" r:id="rId5"/>
    <p:sldMasterId id="2147483692" r:id="rId6"/>
    <p:sldMasterId id="2147483681" r:id="rId7"/>
    <p:sldMasterId id="2147483686" r:id="rId8"/>
    <p:sldMasterId id="2147483683" r:id="rId9"/>
    <p:sldMasterId id="2147483689" r:id="rId10"/>
    <p:sldMasterId id="2147483670" r:id="rId11"/>
    <p:sldMasterId id="2147483671" r:id="rId12"/>
    <p:sldMasterId id="2147483672" r:id="rId13"/>
    <p:sldMasterId id="2147483673" r:id="rId14"/>
    <p:sldMasterId id="2147483674" r:id="rId15"/>
    <p:sldMasterId id="2147483696" r:id="rId16"/>
    <p:sldMasterId id="2147483733" r:id="rId17"/>
    <p:sldMasterId id="2147483735" r:id="rId18"/>
    <p:sldMasterId id="2147483737" r:id="rId19"/>
    <p:sldMasterId id="2147483739" r:id="rId20"/>
  </p:sldMasterIdLst>
  <p:sldIdLst>
    <p:sldId id="1445" r:id="rId21"/>
    <p:sldId id="1452" r:id="rId22"/>
    <p:sldId id="1526" r:id="rId23"/>
    <p:sldId id="1449" r:id="rId24"/>
    <p:sldId id="15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1D97C2"/>
    <a:srgbClr val="F27405"/>
    <a:srgbClr val="FFFFFF"/>
    <a:srgbClr val="03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6357" autoAdjust="0"/>
  </p:normalViewPr>
  <p:slideViewPr>
    <p:cSldViewPr snapToGrid="0">
      <p:cViewPr varScale="1">
        <p:scale>
          <a:sx n="97" d="100"/>
          <a:sy n="97" d="100"/>
        </p:scale>
        <p:origin x="84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ton Hong" userId="4b629956-183a-4dbe-bd57-9cd93335f0af" providerId="ADAL" clId="{F277F5E7-5104-4387-851E-472CCD655EA3}"/>
    <pc:docChg chg="custSel addSld delSld modSld sldOrd delMainMaster">
      <pc:chgData name="Welton Hong" userId="4b629956-183a-4dbe-bd57-9cd93335f0af" providerId="ADAL" clId="{F277F5E7-5104-4387-851E-472CCD655EA3}" dt="2021-06-16T22:03:12.273" v="79" actId="1076"/>
      <pc:docMkLst>
        <pc:docMk/>
      </pc:docMkLst>
      <pc:sldChg chg="ord">
        <pc:chgData name="Welton Hong" userId="4b629956-183a-4dbe-bd57-9cd93335f0af" providerId="ADAL" clId="{F277F5E7-5104-4387-851E-472CCD655EA3}" dt="2021-06-16T20:47:01.285" v="58"/>
        <pc:sldMkLst>
          <pc:docMk/>
          <pc:sldMk cId="2901428964" sldId="256"/>
        </pc:sldMkLst>
      </pc:sldChg>
      <pc:sldChg chg="del">
        <pc:chgData name="Welton Hong" userId="4b629956-183a-4dbe-bd57-9cd93335f0af" providerId="ADAL" clId="{F277F5E7-5104-4387-851E-472CCD655EA3}" dt="2021-06-16T20:43:46.867" v="39" actId="47"/>
        <pc:sldMkLst>
          <pc:docMk/>
          <pc:sldMk cId="3923048573" sldId="257"/>
        </pc:sldMkLst>
      </pc:sldChg>
      <pc:sldChg chg="del">
        <pc:chgData name="Welton Hong" userId="4b629956-183a-4dbe-bd57-9cd93335f0af" providerId="ADAL" clId="{F277F5E7-5104-4387-851E-472CCD655EA3}" dt="2021-06-16T20:43:48.686" v="40" actId="47"/>
        <pc:sldMkLst>
          <pc:docMk/>
          <pc:sldMk cId="1808184743" sldId="258"/>
        </pc:sldMkLst>
      </pc:sldChg>
      <pc:sldChg chg="del">
        <pc:chgData name="Welton Hong" userId="4b629956-183a-4dbe-bd57-9cd93335f0af" providerId="ADAL" clId="{F277F5E7-5104-4387-851E-472CCD655EA3}" dt="2021-06-16T20:43:49.677" v="41" actId="47"/>
        <pc:sldMkLst>
          <pc:docMk/>
          <pc:sldMk cId="2262333295" sldId="259"/>
        </pc:sldMkLst>
      </pc:sldChg>
      <pc:sldChg chg="ord">
        <pc:chgData name="Welton Hong" userId="4b629956-183a-4dbe-bd57-9cd93335f0af" providerId="ADAL" clId="{F277F5E7-5104-4387-851E-472CCD655EA3}" dt="2021-06-16T20:47:01.285" v="58"/>
        <pc:sldMkLst>
          <pc:docMk/>
          <pc:sldMk cId="2158546830" sldId="260"/>
        </pc:sldMkLst>
      </pc:sldChg>
      <pc:sldChg chg="del">
        <pc:chgData name="Welton Hong" userId="4b629956-183a-4dbe-bd57-9cd93335f0af" providerId="ADAL" clId="{F277F5E7-5104-4387-851E-472CCD655EA3}" dt="2021-06-16T20:42:55.062" v="28" actId="47"/>
        <pc:sldMkLst>
          <pc:docMk/>
          <pc:sldMk cId="3272177179" sldId="261"/>
        </pc:sldMkLst>
      </pc:sldChg>
      <pc:sldChg chg="del">
        <pc:chgData name="Welton Hong" userId="4b629956-183a-4dbe-bd57-9cd93335f0af" providerId="ADAL" clId="{F277F5E7-5104-4387-851E-472CCD655EA3}" dt="2021-06-16T20:42:55.974" v="29" actId="47"/>
        <pc:sldMkLst>
          <pc:docMk/>
          <pc:sldMk cId="2748392096" sldId="262"/>
        </pc:sldMkLst>
      </pc:sldChg>
      <pc:sldChg chg="del">
        <pc:chgData name="Welton Hong" userId="4b629956-183a-4dbe-bd57-9cd93335f0af" providerId="ADAL" clId="{F277F5E7-5104-4387-851E-472CCD655EA3}" dt="2021-06-16T20:42:56.900" v="30" actId="47"/>
        <pc:sldMkLst>
          <pc:docMk/>
          <pc:sldMk cId="1315469491" sldId="263"/>
        </pc:sldMkLst>
      </pc:sldChg>
      <pc:sldChg chg="del">
        <pc:chgData name="Welton Hong" userId="4b629956-183a-4dbe-bd57-9cd93335f0af" providerId="ADAL" clId="{F277F5E7-5104-4387-851E-472CCD655EA3}" dt="2021-06-16T20:43:13.140" v="31" actId="47"/>
        <pc:sldMkLst>
          <pc:docMk/>
          <pc:sldMk cId="2885670866" sldId="269"/>
        </pc:sldMkLst>
      </pc:sldChg>
      <pc:sldChg chg="del">
        <pc:chgData name="Welton Hong" userId="4b629956-183a-4dbe-bd57-9cd93335f0af" providerId="ADAL" clId="{F277F5E7-5104-4387-851E-472CCD655EA3}" dt="2021-06-16T20:43:14.007" v="32" actId="47"/>
        <pc:sldMkLst>
          <pc:docMk/>
          <pc:sldMk cId="3513042567" sldId="270"/>
        </pc:sldMkLst>
      </pc:sldChg>
      <pc:sldChg chg="del">
        <pc:chgData name="Welton Hong" userId="4b629956-183a-4dbe-bd57-9cd93335f0af" providerId="ADAL" clId="{F277F5E7-5104-4387-851E-472CCD655EA3}" dt="2021-06-16T20:43:14.885" v="33" actId="47"/>
        <pc:sldMkLst>
          <pc:docMk/>
          <pc:sldMk cId="3580170016" sldId="271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2849384026" sldId="272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3261847331" sldId="273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330331471" sldId="274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2299572354" sldId="275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1502429361" sldId="276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3807193963" sldId="277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3547814737" sldId="278"/>
        </pc:sldMkLst>
      </pc:sldChg>
      <pc:sldChg chg="del">
        <pc:chgData name="Welton Hong" userId="4b629956-183a-4dbe-bd57-9cd93335f0af" providerId="ADAL" clId="{F277F5E7-5104-4387-851E-472CCD655EA3}" dt="2021-06-16T20:40:27.860" v="15" actId="47"/>
        <pc:sldMkLst>
          <pc:docMk/>
          <pc:sldMk cId="2512946255" sldId="279"/>
        </pc:sldMkLst>
      </pc:sldChg>
      <pc:sldChg chg="del">
        <pc:chgData name="Welton Hong" userId="4b629956-183a-4dbe-bd57-9cd93335f0af" providerId="ADAL" clId="{F277F5E7-5104-4387-851E-472CCD655EA3}" dt="2021-06-16T20:47:23.941" v="60" actId="47"/>
        <pc:sldMkLst>
          <pc:docMk/>
          <pc:sldMk cId="3264750575" sldId="281"/>
        </pc:sldMkLst>
      </pc:sldChg>
      <pc:sldChg chg="del">
        <pc:chgData name="Welton Hong" userId="4b629956-183a-4dbe-bd57-9cd93335f0af" providerId="ADAL" clId="{F277F5E7-5104-4387-851E-472CCD655EA3}" dt="2021-06-16T22:02:40.021" v="63" actId="47"/>
        <pc:sldMkLst>
          <pc:docMk/>
          <pc:sldMk cId="829711139" sldId="282"/>
        </pc:sldMkLst>
      </pc:sldChg>
      <pc:sldChg chg="del">
        <pc:chgData name="Welton Hong" userId="4b629956-183a-4dbe-bd57-9cd93335f0af" providerId="ADAL" clId="{F277F5E7-5104-4387-851E-472CCD655EA3}" dt="2021-06-16T22:02:41.251" v="64" actId="47"/>
        <pc:sldMkLst>
          <pc:docMk/>
          <pc:sldMk cId="2833332411" sldId="283"/>
        </pc:sldMkLst>
      </pc:sldChg>
      <pc:sldChg chg="addSp delSp modSp mod">
        <pc:chgData name="Welton Hong" userId="4b629956-183a-4dbe-bd57-9cd93335f0af" providerId="ADAL" clId="{F277F5E7-5104-4387-851E-472CCD655EA3}" dt="2021-06-16T22:02:54.825" v="71" actId="1076"/>
        <pc:sldMkLst>
          <pc:docMk/>
          <pc:sldMk cId="2978614001" sldId="284"/>
        </pc:sldMkLst>
        <pc:spChg chg="add del mod">
          <ac:chgData name="Welton Hong" userId="4b629956-183a-4dbe-bd57-9cd93335f0af" providerId="ADAL" clId="{F277F5E7-5104-4387-851E-472CCD655EA3}" dt="2021-06-16T22:02:47.709" v="66" actId="478"/>
          <ac:spMkLst>
            <pc:docMk/>
            <pc:sldMk cId="2978614001" sldId="284"/>
            <ac:spMk id="4" creationId="{E140C531-CD57-4972-A01B-9BB8B7E0F776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11" creationId="{D03D2D72-F9AF-47B9-B3E9-3FF1DD0E760F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13" creationId="{D3D32E65-B22E-4749-9E17-051665F06FD6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15" creationId="{828DA63A-1C30-4B9D-B65B-7F8D1FCFD70F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16" creationId="{6F8CCF4D-45CC-4766-A6A9-1ADF5CE3B2A3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18" creationId="{92942C46-BFAA-442B-9DE8-CCF979D37142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20" creationId="{06A0191F-8803-49AF-A666-3B6CAF6B9072}"/>
          </ac:spMkLst>
        </pc:spChg>
        <pc:spChg chg="del">
          <ac:chgData name="Welton Hong" userId="4b629956-183a-4dbe-bd57-9cd93335f0af" providerId="ADAL" clId="{F277F5E7-5104-4387-851E-472CCD655EA3}" dt="2021-06-16T22:02:44.822" v="65" actId="478"/>
          <ac:spMkLst>
            <pc:docMk/>
            <pc:sldMk cId="2978614001" sldId="284"/>
            <ac:spMk id="22" creationId="{8DE6E932-6686-4A81-93B9-51852D3AF602}"/>
          </ac:spMkLst>
        </pc:spChg>
        <pc:picChg chg="del">
          <ac:chgData name="Welton Hong" userId="4b629956-183a-4dbe-bd57-9cd93335f0af" providerId="ADAL" clId="{F277F5E7-5104-4387-851E-472CCD655EA3}" dt="2021-06-16T22:02:44.822" v="65" actId="478"/>
          <ac:picMkLst>
            <pc:docMk/>
            <pc:sldMk cId="2978614001" sldId="284"/>
            <ac:picMk id="5" creationId="{A01A57BF-A303-49A0-9976-31D027F06F4E}"/>
          </ac:picMkLst>
        </pc:picChg>
        <pc:picChg chg="add mod">
          <ac:chgData name="Welton Hong" userId="4b629956-183a-4dbe-bd57-9cd93335f0af" providerId="ADAL" clId="{F277F5E7-5104-4387-851E-472CCD655EA3}" dt="2021-06-16T22:02:54.825" v="71" actId="1076"/>
          <ac:picMkLst>
            <pc:docMk/>
            <pc:sldMk cId="2978614001" sldId="284"/>
            <ac:picMk id="7" creationId="{229B9E06-027A-420C-9440-C6A728094A68}"/>
          </ac:picMkLst>
        </pc:picChg>
        <pc:picChg chg="del">
          <ac:chgData name="Welton Hong" userId="4b629956-183a-4dbe-bd57-9cd93335f0af" providerId="ADAL" clId="{F277F5E7-5104-4387-851E-472CCD655EA3}" dt="2021-06-16T22:02:44.822" v="65" actId="478"/>
          <ac:picMkLst>
            <pc:docMk/>
            <pc:sldMk cId="2978614001" sldId="284"/>
            <ac:picMk id="10" creationId="{D37D29A8-9EA6-46DA-95BE-885E20C8CD97}"/>
          </ac:picMkLst>
        </pc:picChg>
        <pc:picChg chg="del">
          <ac:chgData name="Welton Hong" userId="4b629956-183a-4dbe-bd57-9cd93335f0af" providerId="ADAL" clId="{F277F5E7-5104-4387-851E-472CCD655EA3}" dt="2021-06-16T22:02:44.822" v="65" actId="478"/>
          <ac:picMkLst>
            <pc:docMk/>
            <pc:sldMk cId="2978614001" sldId="284"/>
            <ac:picMk id="19" creationId="{FA9AEA20-1837-489C-9C86-2B23A4091CDB}"/>
          </ac:picMkLst>
        </pc:picChg>
        <pc:picChg chg="del">
          <ac:chgData name="Welton Hong" userId="4b629956-183a-4dbe-bd57-9cd93335f0af" providerId="ADAL" clId="{F277F5E7-5104-4387-851E-472CCD655EA3}" dt="2021-06-16T22:02:44.822" v="65" actId="478"/>
          <ac:picMkLst>
            <pc:docMk/>
            <pc:sldMk cId="2978614001" sldId="284"/>
            <ac:picMk id="24" creationId="{C78DC0B2-677C-497E-8C4D-75620C75A75F}"/>
          </ac:picMkLst>
        </pc:picChg>
      </pc:sldChg>
      <pc:sldChg chg="del">
        <pc:chgData name="Welton Hong" userId="4b629956-183a-4dbe-bd57-9cd93335f0af" providerId="ADAL" clId="{F277F5E7-5104-4387-851E-472CCD655EA3}" dt="2021-06-16T22:02:57.729" v="72" actId="47"/>
        <pc:sldMkLst>
          <pc:docMk/>
          <pc:sldMk cId="2202230229" sldId="285"/>
        </pc:sldMkLst>
      </pc:sldChg>
      <pc:sldChg chg="del">
        <pc:chgData name="Welton Hong" userId="4b629956-183a-4dbe-bd57-9cd93335f0af" providerId="ADAL" clId="{F277F5E7-5104-4387-851E-472CCD655EA3}" dt="2021-06-16T20:42:28.822" v="24" actId="47"/>
        <pc:sldMkLst>
          <pc:docMk/>
          <pc:sldMk cId="2783650960" sldId="286"/>
        </pc:sldMkLst>
      </pc:sldChg>
      <pc:sldChg chg="del">
        <pc:chgData name="Welton Hong" userId="4b629956-183a-4dbe-bd57-9cd93335f0af" providerId="ADAL" clId="{F277F5E7-5104-4387-851E-472CCD655EA3}" dt="2021-06-16T20:42:27.663" v="23" actId="47"/>
        <pc:sldMkLst>
          <pc:docMk/>
          <pc:sldMk cId="387717076" sldId="287"/>
        </pc:sldMkLst>
      </pc:sldChg>
      <pc:sldChg chg="del">
        <pc:chgData name="Welton Hong" userId="4b629956-183a-4dbe-bd57-9cd93335f0af" providerId="ADAL" clId="{F277F5E7-5104-4387-851E-472CCD655EA3}" dt="2021-06-16T20:47:11.943" v="59" actId="47"/>
        <pc:sldMkLst>
          <pc:docMk/>
          <pc:sldMk cId="3221722078" sldId="289"/>
        </pc:sldMkLst>
      </pc:sldChg>
      <pc:sldChg chg="del">
        <pc:chgData name="Welton Hong" userId="4b629956-183a-4dbe-bd57-9cd93335f0af" providerId="ADAL" clId="{F277F5E7-5104-4387-851E-472CCD655EA3}" dt="2021-06-16T20:43:25.206" v="36" actId="47"/>
        <pc:sldMkLst>
          <pc:docMk/>
          <pc:sldMk cId="4009661272" sldId="293"/>
        </pc:sldMkLst>
      </pc:sldChg>
      <pc:sldChg chg="del">
        <pc:chgData name="Welton Hong" userId="4b629956-183a-4dbe-bd57-9cd93335f0af" providerId="ADAL" clId="{F277F5E7-5104-4387-851E-472CCD655EA3}" dt="2021-06-16T20:43:27.068" v="37" actId="47"/>
        <pc:sldMkLst>
          <pc:docMk/>
          <pc:sldMk cId="3176379804" sldId="294"/>
        </pc:sldMkLst>
      </pc:sldChg>
      <pc:sldChg chg="del">
        <pc:chgData name="Welton Hong" userId="4b629956-183a-4dbe-bd57-9cd93335f0af" providerId="ADAL" clId="{F277F5E7-5104-4387-851E-472CCD655EA3}" dt="2021-06-16T20:43:28.061" v="38" actId="47"/>
        <pc:sldMkLst>
          <pc:docMk/>
          <pc:sldMk cId="4248237388" sldId="295"/>
        </pc:sldMkLst>
      </pc:sldChg>
      <pc:sldChg chg="del">
        <pc:chgData name="Welton Hong" userId="4b629956-183a-4dbe-bd57-9cd93335f0af" providerId="ADAL" clId="{F277F5E7-5104-4387-851E-472CCD655EA3}" dt="2021-06-16T20:41:56.013" v="22" actId="47"/>
        <pc:sldMkLst>
          <pc:docMk/>
          <pc:sldMk cId="736672647" sldId="297"/>
        </pc:sldMkLst>
      </pc:sldChg>
      <pc:sldChg chg="del">
        <pc:chgData name="Welton Hong" userId="4b629956-183a-4dbe-bd57-9cd93335f0af" providerId="ADAL" clId="{F277F5E7-5104-4387-851E-472CCD655EA3}" dt="2021-06-16T20:41:53.607" v="21" actId="47"/>
        <pc:sldMkLst>
          <pc:docMk/>
          <pc:sldMk cId="1193817730" sldId="299"/>
        </pc:sldMkLst>
      </pc:sldChg>
      <pc:sldChg chg="del">
        <pc:chgData name="Welton Hong" userId="4b629956-183a-4dbe-bd57-9cd93335f0af" providerId="ADAL" clId="{F277F5E7-5104-4387-851E-472CCD655EA3}" dt="2021-06-16T20:41:37.629" v="16" actId="47"/>
        <pc:sldMkLst>
          <pc:docMk/>
          <pc:sldMk cId="1768202542" sldId="301"/>
        </pc:sldMkLst>
      </pc:sldChg>
      <pc:sldChg chg="del">
        <pc:chgData name="Welton Hong" userId="4b629956-183a-4dbe-bd57-9cd93335f0af" providerId="ADAL" clId="{F277F5E7-5104-4387-851E-472CCD655EA3}" dt="2021-06-16T20:41:38.661" v="17" actId="47"/>
        <pc:sldMkLst>
          <pc:docMk/>
          <pc:sldMk cId="2173578036" sldId="302"/>
        </pc:sldMkLst>
      </pc:sldChg>
      <pc:sldChg chg="del">
        <pc:chgData name="Welton Hong" userId="4b629956-183a-4dbe-bd57-9cd93335f0af" providerId="ADAL" clId="{F277F5E7-5104-4387-851E-472CCD655EA3}" dt="2021-06-16T20:41:39.256" v="18" actId="47"/>
        <pc:sldMkLst>
          <pc:docMk/>
          <pc:sldMk cId="2021200817" sldId="303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092529886" sldId="305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343291778" sldId="306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175885018" sldId="307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040590608" sldId="308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417493039" sldId="309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162286161" sldId="310"/>
        </pc:sldMkLst>
      </pc:sldChg>
      <pc:sldChg chg="del">
        <pc:chgData name="Welton Hong" userId="4b629956-183a-4dbe-bd57-9cd93335f0af" providerId="ADAL" clId="{F277F5E7-5104-4387-851E-472CCD655EA3}" dt="2021-06-16T20:27:23.128" v="1" actId="47"/>
        <pc:sldMkLst>
          <pc:docMk/>
          <pc:sldMk cId="3179215127" sldId="312"/>
        </pc:sldMkLst>
      </pc:sldChg>
      <pc:sldChg chg="modSp mod">
        <pc:chgData name="Welton Hong" userId="4b629956-183a-4dbe-bd57-9cd93335f0af" providerId="ADAL" clId="{F277F5E7-5104-4387-851E-472CCD655EA3}" dt="2021-06-16T20:46:06.863" v="54" actId="27636"/>
        <pc:sldMkLst>
          <pc:docMk/>
          <pc:sldMk cId="4261926778" sldId="313"/>
        </pc:sldMkLst>
        <pc:spChg chg="mod">
          <ac:chgData name="Welton Hong" userId="4b629956-183a-4dbe-bd57-9cd93335f0af" providerId="ADAL" clId="{F277F5E7-5104-4387-851E-472CCD655EA3}" dt="2021-06-16T20:46:06.863" v="54" actId="27636"/>
          <ac:spMkLst>
            <pc:docMk/>
            <pc:sldMk cId="4261926778" sldId="313"/>
            <ac:spMk id="2" creationId="{62AC08C3-FE78-4B26-B420-2D524B64E934}"/>
          </ac:spMkLst>
        </pc:spChg>
      </pc:sldChg>
      <pc:sldChg chg="del">
        <pc:chgData name="Welton Hong" userId="4b629956-183a-4dbe-bd57-9cd93335f0af" providerId="ADAL" clId="{F277F5E7-5104-4387-851E-472CCD655EA3}" dt="2021-06-16T20:46:11.704" v="55" actId="47"/>
        <pc:sldMkLst>
          <pc:docMk/>
          <pc:sldMk cId="2241996957" sldId="314"/>
        </pc:sldMkLst>
      </pc:sldChg>
      <pc:sldChg chg="del">
        <pc:chgData name="Welton Hong" userId="4b629956-183a-4dbe-bd57-9cd93335f0af" providerId="ADAL" clId="{F277F5E7-5104-4387-851E-472CCD655EA3}" dt="2021-06-16T20:46:16.626" v="56" actId="47"/>
        <pc:sldMkLst>
          <pc:docMk/>
          <pc:sldMk cId="703343877" sldId="315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507190957" sldId="317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909117876" sldId="318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40188643" sldId="322"/>
        </pc:sldMkLst>
      </pc:sldChg>
      <pc:sldChg chg="modSp del mod">
        <pc:chgData name="Welton Hong" userId="4b629956-183a-4dbe-bd57-9cd93335f0af" providerId="ADAL" clId="{F277F5E7-5104-4387-851E-472CCD655EA3}" dt="2021-06-16T20:36:25.240" v="6" actId="47"/>
        <pc:sldMkLst>
          <pc:docMk/>
          <pc:sldMk cId="3985295472" sldId="323"/>
        </pc:sldMkLst>
        <pc:spChg chg="mod">
          <ac:chgData name="Welton Hong" userId="4b629956-183a-4dbe-bd57-9cd93335f0af" providerId="ADAL" clId="{F277F5E7-5104-4387-851E-472CCD655EA3}" dt="2021-06-16T20:27:18.766" v="0"/>
          <ac:spMkLst>
            <pc:docMk/>
            <pc:sldMk cId="3985295472" sldId="323"/>
            <ac:spMk id="2" creationId="{0B8A4991-5856-47A0-BAC8-163B1080F591}"/>
          </ac:spMkLst>
        </pc:spChg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4214484524" sldId="324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625057290" sldId="333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113212156" sldId="336"/>
        </pc:sldMkLst>
      </pc:sldChg>
      <pc:sldChg chg="del">
        <pc:chgData name="Welton Hong" userId="4b629956-183a-4dbe-bd57-9cd93335f0af" providerId="ADAL" clId="{F277F5E7-5104-4387-851E-472CCD655EA3}" dt="2021-06-16T20:39:26.346" v="12" actId="47"/>
        <pc:sldMkLst>
          <pc:docMk/>
          <pc:sldMk cId="334700155" sldId="350"/>
        </pc:sldMkLst>
      </pc:sldChg>
      <pc:sldChg chg="del">
        <pc:chgData name="Welton Hong" userId="4b629956-183a-4dbe-bd57-9cd93335f0af" providerId="ADAL" clId="{F277F5E7-5104-4387-851E-472CCD655EA3}" dt="2021-06-16T20:41:41.447" v="19" actId="47"/>
        <pc:sldMkLst>
          <pc:docMk/>
          <pc:sldMk cId="4284924755" sldId="365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1795486964" sldId="380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1612833785" sldId="381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1620035803" sldId="382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3331210278" sldId="383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4094027894" sldId="386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2382495536" sldId="387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1797954318" sldId="388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155702433" sldId="1385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3950133031" sldId="1392"/>
        </pc:sldMkLst>
      </pc:sldChg>
      <pc:sldChg chg="del">
        <pc:chgData name="Welton Hong" userId="4b629956-183a-4dbe-bd57-9cd93335f0af" providerId="ADAL" clId="{F277F5E7-5104-4387-851E-472CCD655EA3}" dt="2021-06-16T20:45:14.260" v="47" actId="47"/>
        <pc:sldMkLst>
          <pc:docMk/>
          <pc:sldMk cId="3182435462" sldId="1400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1234201637" sldId="1406"/>
        </pc:sldMkLst>
      </pc:sldChg>
      <pc:sldChg chg="del">
        <pc:chgData name="Welton Hong" userId="4b629956-183a-4dbe-bd57-9cd93335f0af" providerId="ADAL" clId="{F277F5E7-5104-4387-851E-472CCD655EA3}" dt="2021-06-16T20:45:15.608" v="48" actId="47"/>
        <pc:sldMkLst>
          <pc:docMk/>
          <pc:sldMk cId="1382004031" sldId="1410"/>
        </pc:sldMkLst>
      </pc:sldChg>
      <pc:sldChg chg="del">
        <pc:chgData name="Welton Hong" userId="4b629956-183a-4dbe-bd57-9cd93335f0af" providerId="ADAL" clId="{F277F5E7-5104-4387-851E-472CCD655EA3}" dt="2021-06-16T20:39:30.099" v="13" actId="47"/>
        <pc:sldMkLst>
          <pc:docMk/>
          <pc:sldMk cId="3886381945" sldId="1412"/>
        </pc:sldMkLst>
      </pc:sldChg>
      <pc:sldChg chg="del">
        <pc:chgData name="Welton Hong" userId="4b629956-183a-4dbe-bd57-9cd93335f0af" providerId="ADAL" clId="{F277F5E7-5104-4387-851E-472CCD655EA3}" dt="2021-06-16T20:41:43.015" v="20" actId="47"/>
        <pc:sldMkLst>
          <pc:docMk/>
          <pc:sldMk cId="391754826" sldId="1414"/>
        </pc:sldMkLst>
      </pc:sldChg>
      <pc:sldChg chg="del">
        <pc:chgData name="Welton Hong" userId="4b629956-183a-4dbe-bd57-9cd93335f0af" providerId="ADAL" clId="{F277F5E7-5104-4387-851E-472CCD655EA3}" dt="2021-06-16T20:39:55.128" v="14" actId="47"/>
        <pc:sldMkLst>
          <pc:docMk/>
          <pc:sldMk cId="3999274532" sldId="1415"/>
        </pc:sldMkLst>
      </pc:sldChg>
      <pc:sldChg chg="del">
        <pc:chgData name="Welton Hong" userId="4b629956-183a-4dbe-bd57-9cd93335f0af" providerId="ADAL" clId="{F277F5E7-5104-4387-851E-472CCD655EA3}" dt="2021-06-16T20:44:12.495" v="43" actId="47"/>
        <pc:sldMkLst>
          <pc:docMk/>
          <pc:sldMk cId="2649979157" sldId="1416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381713342" sldId="1420"/>
        </pc:sldMkLst>
      </pc:sldChg>
      <pc:sldChg chg="del">
        <pc:chgData name="Welton Hong" userId="4b629956-183a-4dbe-bd57-9cd93335f0af" providerId="ADAL" clId="{F277F5E7-5104-4387-851E-472CCD655EA3}" dt="2021-06-16T20:39:18.389" v="11" actId="47"/>
        <pc:sldMkLst>
          <pc:docMk/>
          <pc:sldMk cId="3794745934" sldId="1422"/>
        </pc:sldMkLst>
      </pc:sldChg>
      <pc:sldChg chg="del">
        <pc:chgData name="Welton Hong" userId="4b629956-183a-4dbe-bd57-9cd93335f0af" providerId="ADAL" clId="{F277F5E7-5104-4387-851E-472CCD655EA3}" dt="2021-06-16T20:44:19.496" v="44" actId="47"/>
        <pc:sldMkLst>
          <pc:docMk/>
          <pc:sldMk cId="2429512713" sldId="1425"/>
        </pc:sldMkLst>
      </pc:sldChg>
      <pc:sldChg chg="del">
        <pc:chgData name="Welton Hong" userId="4b629956-183a-4dbe-bd57-9cd93335f0af" providerId="ADAL" clId="{F277F5E7-5104-4387-851E-472CCD655EA3}" dt="2021-06-16T20:44:22.321" v="45" actId="47"/>
        <pc:sldMkLst>
          <pc:docMk/>
          <pc:sldMk cId="1242182788" sldId="1426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1407897263" sldId="1427"/>
        </pc:sldMkLst>
      </pc:sldChg>
      <pc:sldChg chg="del">
        <pc:chgData name="Welton Hong" userId="4b629956-183a-4dbe-bd57-9cd93335f0af" providerId="ADAL" clId="{F277F5E7-5104-4387-851E-472CCD655EA3}" dt="2021-06-16T20:44:29.286" v="46" actId="47"/>
        <pc:sldMkLst>
          <pc:docMk/>
          <pc:sldMk cId="2648367193" sldId="1428"/>
        </pc:sldMkLst>
      </pc:sldChg>
      <pc:sldChg chg="delSp modSp mod">
        <pc:chgData name="Welton Hong" userId="4b629956-183a-4dbe-bd57-9cd93335f0af" providerId="ADAL" clId="{F277F5E7-5104-4387-851E-472CCD655EA3}" dt="2021-06-16T20:49:01.077" v="62" actId="1076"/>
        <pc:sldMkLst>
          <pc:docMk/>
          <pc:sldMk cId="2788400206" sldId="1433"/>
        </pc:sldMkLst>
        <pc:spChg chg="del">
          <ac:chgData name="Welton Hong" userId="4b629956-183a-4dbe-bd57-9cd93335f0af" providerId="ADAL" clId="{F277F5E7-5104-4387-851E-472CCD655EA3}" dt="2021-06-16T20:48:57.166" v="61" actId="478"/>
          <ac:spMkLst>
            <pc:docMk/>
            <pc:sldMk cId="2788400206" sldId="1433"/>
            <ac:spMk id="4" creationId="{D727526A-2F94-4E02-9D03-EFDFEBEFD9ED}"/>
          </ac:spMkLst>
        </pc:spChg>
        <pc:picChg chg="mod">
          <ac:chgData name="Welton Hong" userId="4b629956-183a-4dbe-bd57-9cd93335f0af" providerId="ADAL" clId="{F277F5E7-5104-4387-851E-472CCD655EA3}" dt="2021-06-16T20:49:01.077" v="62" actId="1076"/>
          <ac:picMkLst>
            <pc:docMk/>
            <pc:sldMk cId="2788400206" sldId="1433"/>
            <ac:picMk id="5" creationId="{5C24FE59-5591-4607-8CC0-7D57D7DDFA00}"/>
          </ac:picMkLst>
        </pc:picChg>
      </pc:sldChg>
      <pc:sldChg chg="ord">
        <pc:chgData name="Welton Hong" userId="4b629956-183a-4dbe-bd57-9cd93335f0af" providerId="ADAL" clId="{F277F5E7-5104-4387-851E-472CCD655EA3}" dt="2021-06-16T20:47:01.285" v="58"/>
        <pc:sldMkLst>
          <pc:docMk/>
          <pc:sldMk cId="4071550220" sldId="1439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830039811" sldId="1450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4214026001" sldId="1451"/>
        </pc:sldMkLst>
      </pc:sldChg>
      <pc:sldChg chg="ord">
        <pc:chgData name="Welton Hong" userId="4b629956-183a-4dbe-bd57-9cd93335f0af" providerId="ADAL" clId="{F277F5E7-5104-4387-851E-472CCD655EA3}" dt="2021-06-16T20:38:47.301" v="9"/>
        <pc:sldMkLst>
          <pc:docMk/>
          <pc:sldMk cId="1444969982" sldId="1452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690339516" sldId="1453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547246815" sldId="1454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1055125587" sldId="1455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1339075021" sldId="1457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909858691" sldId="1459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3903269948" sldId="1460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1790144721" sldId="1461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262027477" sldId="1462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811757564" sldId="1463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173376911" sldId="1464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388485231" sldId="1465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4151375208" sldId="1466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109896824" sldId="1467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3091638029" sldId="1468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258637425" sldId="1469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1270754471" sldId="1470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3544699252" sldId="1471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3118162761" sldId="1472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424291578" sldId="1473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26404376" sldId="1474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2419757102" sldId="1475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590824385" sldId="1476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2441074051" sldId="1477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761710994" sldId="1478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396744991" sldId="1479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970686799" sldId="1480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2532970538" sldId="1481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498865674" sldId="1485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433735445" sldId="1486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2670428280" sldId="1487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598796945" sldId="1488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2457517601" sldId="1489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686428083" sldId="1490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2009252388" sldId="1491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502009276" sldId="1492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997842851" sldId="1493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621337782" sldId="1494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3116928188" sldId="1495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69044658" sldId="1496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1572153969" sldId="1497"/>
        </pc:sldMkLst>
      </pc:sldChg>
      <pc:sldChg chg="del">
        <pc:chgData name="Welton Hong" userId="4b629956-183a-4dbe-bd57-9cd93335f0af" providerId="ADAL" clId="{F277F5E7-5104-4387-851E-472CCD655EA3}" dt="2021-06-16T20:38:59.245" v="10" actId="47"/>
        <pc:sldMkLst>
          <pc:docMk/>
          <pc:sldMk cId="560885308" sldId="1498"/>
        </pc:sldMkLst>
      </pc:sldChg>
      <pc:sldChg chg="del">
        <pc:chgData name="Welton Hong" userId="4b629956-183a-4dbe-bd57-9cd93335f0af" providerId="ADAL" clId="{F277F5E7-5104-4387-851E-472CCD655EA3}" dt="2021-06-16T20:38:15.399" v="7" actId="47"/>
        <pc:sldMkLst>
          <pc:docMk/>
          <pc:sldMk cId="3451755029" sldId="1499"/>
        </pc:sldMkLst>
      </pc:sldChg>
      <pc:sldChg chg="del">
        <pc:chgData name="Welton Hong" userId="4b629956-183a-4dbe-bd57-9cd93335f0af" providerId="ADAL" clId="{F277F5E7-5104-4387-851E-472CCD655EA3}" dt="2021-06-16T20:43:22.798" v="34" actId="47"/>
        <pc:sldMkLst>
          <pc:docMk/>
          <pc:sldMk cId="3264600473" sldId="1502"/>
        </pc:sldMkLst>
      </pc:sldChg>
      <pc:sldChg chg="del">
        <pc:chgData name="Welton Hong" userId="4b629956-183a-4dbe-bd57-9cd93335f0af" providerId="ADAL" clId="{F277F5E7-5104-4387-851E-472CCD655EA3}" dt="2021-06-16T20:43:24.198" v="35" actId="47"/>
        <pc:sldMkLst>
          <pc:docMk/>
          <pc:sldMk cId="3398419463" sldId="1503"/>
        </pc:sldMkLst>
      </pc:sldChg>
      <pc:sldChg chg="del">
        <pc:chgData name="Welton Hong" userId="4b629956-183a-4dbe-bd57-9cd93335f0af" providerId="ADAL" clId="{F277F5E7-5104-4387-851E-472CCD655EA3}" dt="2021-06-16T20:43:59.911" v="42" actId="47"/>
        <pc:sldMkLst>
          <pc:docMk/>
          <pc:sldMk cId="1015410578" sldId="1505"/>
        </pc:sldMkLst>
      </pc:sldChg>
      <pc:sldChg chg="del">
        <pc:chgData name="Welton Hong" userId="4b629956-183a-4dbe-bd57-9cd93335f0af" providerId="ADAL" clId="{F277F5E7-5104-4387-851E-472CCD655EA3}" dt="2021-06-16T20:42:49.977" v="25" actId="47"/>
        <pc:sldMkLst>
          <pc:docMk/>
          <pc:sldMk cId="1633013141" sldId="1510"/>
        </pc:sldMkLst>
      </pc:sldChg>
      <pc:sldChg chg="del">
        <pc:chgData name="Welton Hong" userId="4b629956-183a-4dbe-bd57-9cd93335f0af" providerId="ADAL" clId="{F277F5E7-5104-4387-851E-472CCD655EA3}" dt="2021-06-16T20:42:50.680" v="26" actId="47"/>
        <pc:sldMkLst>
          <pc:docMk/>
          <pc:sldMk cId="1533975610" sldId="1511"/>
        </pc:sldMkLst>
      </pc:sldChg>
      <pc:sldChg chg="del">
        <pc:chgData name="Welton Hong" userId="4b629956-183a-4dbe-bd57-9cd93335f0af" providerId="ADAL" clId="{F277F5E7-5104-4387-851E-472CCD655EA3}" dt="2021-06-16T20:42:51.510" v="27" actId="47"/>
        <pc:sldMkLst>
          <pc:docMk/>
          <pc:sldMk cId="3728277758" sldId="1512"/>
        </pc:sldMkLst>
      </pc:sldChg>
      <pc:sldChg chg="modSp add mod">
        <pc:chgData name="Welton Hong" userId="4b629956-183a-4dbe-bd57-9cd93335f0af" providerId="ADAL" clId="{F277F5E7-5104-4387-851E-472CCD655EA3}" dt="2021-06-16T20:36:20.680" v="5" actId="1076"/>
        <pc:sldMkLst>
          <pc:docMk/>
          <pc:sldMk cId="166604540" sldId="1514"/>
        </pc:sldMkLst>
        <pc:spChg chg="mod">
          <ac:chgData name="Welton Hong" userId="4b629956-183a-4dbe-bd57-9cd93335f0af" providerId="ADAL" clId="{F277F5E7-5104-4387-851E-472CCD655EA3}" dt="2021-06-16T20:36:20.680" v="5" actId="1076"/>
          <ac:spMkLst>
            <pc:docMk/>
            <pc:sldMk cId="166604540" sldId="1514"/>
            <ac:spMk id="2" creationId="{0D3F4E3D-9061-47FC-8AFD-944839A5EE44}"/>
          </ac:spMkLst>
        </pc:spChg>
      </pc:sldChg>
      <pc:sldChg chg="addSp delSp modSp add mod">
        <pc:chgData name="Welton Hong" userId="4b629956-183a-4dbe-bd57-9cd93335f0af" providerId="ADAL" clId="{F277F5E7-5104-4387-851E-472CCD655EA3}" dt="2021-06-16T22:03:12.273" v="79" actId="1076"/>
        <pc:sldMkLst>
          <pc:docMk/>
          <pc:sldMk cId="2280961772" sldId="1515"/>
        </pc:sldMkLst>
        <pc:picChg chg="add mod">
          <ac:chgData name="Welton Hong" userId="4b629956-183a-4dbe-bd57-9cd93335f0af" providerId="ADAL" clId="{F277F5E7-5104-4387-851E-472CCD655EA3}" dt="2021-06-16T22:03:12.273" v="79" actId="1076"/>
          <ac:picMkLst>
            <pc:docMk/>
            <pc:sldMk cId="2280961772" sldId="1515"/>
            <ac:picMk id="4" creationId="{29406305-F213-4F58-B17E-AE6010BA5DD5}"/>
          </ac:picMkLst>
        </pc:picChg>
        <pc:picChg chg="del">
          <ac:chgData name="Welton Hong" userId="4b629956-183a-4dbe-bd57-9cd93335f0af" providerId="ADAL" clId="{F277F5E7-5104-4387-851E-472CCD655EA3}" dt="2021-06-16T22:03:07.154" v="74" actId="478"/>
          <ac:picMkLst>
            <pc:docMk/>
            <pc:sldMk cId="2280961772" sldId="1515"/>
            <ac:picMk id="7" creationId="{229B9E06-027A-420C-9440-C6A728094A68}"/>
          </ac:picMkLst>
        </pc:picChg>
      </pc:sldChg>
      <pc:sldMasterChg chg="delSldLayout">
        <pc:chgData name="Welton Hong" userId="4b629956-183a-4dbe-bd57-9cd93335f0af" providerId="ADAL" clId="{F277F5E7-5104-4387-851E-472CCD655EA3}" dt="2021-06-16T20:39:55.128" v="14" actId="47"/>
        <pc:sldMasterMkLst>
          <pc:docMk/>
          <pc:sldMasterMk cId="118830061" sldId="2147483681"/>
        </pc:sldMasterMkLst>
        <pc:sldLayoutChg chg="del">
          <pc:chgData name="Welton Hong" userId="4b629956-183a-4dbe-bd57-9cd93335f0af" providerId="ADAL" clId="{F277F5E7-5104-4387-851E-472CCD655EA3}" dt="2021-06-16T20:39:55.128" v="14" actId="47"/>
          <pc:sldLayoutMkLst>
            <pc:docMk/>
            <pc:sldMasterMk cId="118830061" sldId="2147483681"/>
            <pc:sldLayoutMk cId="677792202" sldId="2147483716"/>
          </pc:sldLayoutMkLst>
        </pc:sldLayoutChg>
      </pc:sldMasterChg>
      <pc:sldMasterChg chg="del delSldLayout">
        <pc:chgData name="Welton Hong" userId="4b629956-183a-4dbe-bd57-9cd93335f0af" providerId="ADAL" clId="{F277F5E7-5104-4387-851E-472CCD655EA3}" dt="2021-06-16T20:38:15.399" v="7" actId="47"/>
        <pc:sldMasterMkLst>
          <pc:docMk/>
          <pc:sldMasterMk cId="3385890773" sldId="2147483704"/>
        </pc:sldMasterMkLst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3979967508" sldId="2147483705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2131447140" sldId="2147483706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827599133" sldId="2147483707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717774193" sldId="2147483708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2388264946" sldId="2147483709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3158336165" sldId="2147483710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742279906" sldId="2147483711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3724398316" sldId="2147483712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3229132835" sldId="2147483713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1373314668" sldId="2147483714"/>
          </pc:sldLayoutMkLst>
        </pc:sldLayoutChg>
        <pc:sldLayoutChg chg="del">
          <pc:chgData name="Welton Hong" userId="4b629956-183a-4dbe-bd57-9cd93335f0af" providerId="ADAL" clId="{F277F5E7-5104-4387-851E-472CCD655EA3}" dt="2021-06-16T20:38:15.399" v="7" actId="47"/>
          <pc:sldLayoutMkLst>
            <pc:docMk/>
            <pc:sldMasterMk cId="3385890773" sldId="2147483704"/>
            <pc:sldLayoutMk cId="3948385012" sldId="2147483715"/>
          </pc:sldLayoutMkLst>
        </pc:sldLayoutChg>
      </pc:sldMasterChg>
    </pc:docChg>
  </pc:docChgLst>
  <pc:docChgLst>
    <pc:chgData name="Welton Hong" userId="4b629956-183a-4dbe-bd57-9cd93335f0af" providerId="ADAL" clId="{0EA413F5-A9F4-454B-9C21-6484EF85AC25}"/>
    <pc:docChg chg="delSld">
      <pc:chgData name="Welton Hong" userId="4b629956-183a-4dbe-bd57-9cd93335f0af" providerId="ADAL" clId="{0EA413F5-A9F4-454B-9C21-6484EF85AC25}" dt="2021-12-24T16:40:41.410" v="0" actId="47"/>
      <pc:docMkLst>
        <pc:docMk/>
      </pc:docMkLst>
      <pc:sldChg chg="del">
        <pc:chgData name="Welton Hong" userId="4b629956-183a-4dbe-bd57-9cd93335f0af" providerId="ADAL" clId="{0EA413F5-A9F4-454B-9C21-6484EF85AC25}" dt="2021-12-24T16:40:41.410" v="0" actId="47"/>
        <pc:sldMkLst>
          <pc:docMk/>
          <pc:sldMk cId="166604540" sldId="151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B3FD-00B4-4350-AD30-B044E9E32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867"/>
            <a:ext cx="9144000" cy="1897812"/>
          </a:xfrm>
          <a:prstGeom prst="rect">
            <a:avLst/>
          </a:prstGeom>
        </p:spPr>
        <p:txBody>
          <a:bodyPr anchor="ctr"/>
          <a:lstStyle>
            <a:lvl1pPr algn="ctr">
              <a:defRPr sz="5000" i="1">
                <a:solidFill>
                  <a:srgbClr val="1D97C2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D4771-5B28-463E-A4E0-D62B0E8A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3FE3C-AAE8-4207-A631-1770C60C82E3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3D508-07A6-47E8-AD27-24F55DD4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0027D-68E0-4DC5-BC99-B7CF1238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C0A32-180D-4BEF-9154-340F833F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6E4E2E2-DD0F-4630-A5DA-6FE22810BC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01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E52ED-FF5D-4705-A49A-9F1796E217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1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F9F7E9F-20BB-4924-A051-A8BD7CABAE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96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5547-99F2-4146-B854-84B23AB28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07"/>
            <a:ext cx="9144000" cy="9680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000" b="1" i="1">
                <a:solidFill>
                  <a:schemeClr val="bg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A1049-C984-499F-8950-87AFB4527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7916"/>
            <a:ext cx="9144000" cy="365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aleway Medium" panose="020B06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63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788DF-AA6B-4877-9535-0A50C2048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ACE6E1-15FE-4A66-B891-A1E0C5B5E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71755"/>
            <a:ext cx="9144000" cy="9680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 i="1">
                <a:solidFill>
                  <a:schemeClr val="tx1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en-US" dirty="0"/>
              <a:t>Click to edit Section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ADDC84-31CB-4DC1-BC2A-D80CC498D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0373"/>
            <a:ext cx="9144000" cy="161745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Font typeface="+mj-lt"/>
              <a:buAutoNum type="arabicPeriod"/>
              <a:defRPr sz="2400">
                <a:solidFill>
                  <a:schemeClr val="tx1"/>
                </a:solidFill>
                <a:latin typeface="Raleway Medium" panose="020B06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 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964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371BB-46DC-4C24-A0F9-37E66BB60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06A13A-EB80-479B-9816-ABB3B86C27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7512" y="1475118"/>
            <a:ext cx="11356976" cy="503836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C4B4C"/>
              </a:buClr>
              <a:defRPr i="0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>
              <a:lnSpc>
                <a:spcPct val="150000"/>
              </a:lnSpc>
              <a:buClr>
                <a:srgbClr val="4C4B4C"/>
              </a:buClr>
              <a:defRPr i="0"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>
              <a:lnSpc>
                <a:spcPct val="150000"/>
              </a:lnSpc>
              <a:buClr>
                <a:srgbClr val="4C4B4C"/>
              </a:buClr>
              <a:defRPr i="0"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>
              <a:lnSpc>
                <a:spcPct val="150000"/>
              </a:lnSpc>
              <a:buClr>
                <a:srgbClr val="4C4B4C"/>
              </a:buClr>
              <a:defRPr i="0"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>
              <a:lnSpc>
                <a:spcPct val="150000"/>
              </a:lnSpc>
              <a:buClr>
                <a:srgbClr val="4C4B4C"/>
              </a:buClr>
              <a:defRPr i="0">
                <a:solidFill>
                  <a:schemeClr val="tx1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CB45C3-B676-412E-A552-4BF1121C51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5403" y="413528"/>
            <a:ext cx="7668883" cy="57797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00000"/>
              </a:lnSpc>
              <a:defRPr sz="4000" b="1" i="1">
                <a:solidFill>
                  <a:srgbClr val="4C4B4C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24537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E7BD7BC-FE6D-4FBD-98DA-DE748AD32C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33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6E4E2E2-DD0F-4630-A5DA-6FE22810BC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22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05369-4443-452E-A04C-42422134FE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833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E52ED-FF5D-4705-A49A-9F1796E217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07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001C-278D-4B9B-814C-45E98E011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64140-D605-4909-AEFF-A3F266728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AB67-20C7-4C93-BFBD-8ACFBFC1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13BEE-B0B0-4CBB-A3AC-74721F7D4FC5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BC158-27ED-42E0-B1D0-F10E125F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D0CE-9E41-4A3E-80F3-CBDA714D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67564-87C0-44D1-9D93-6BBD808D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99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E1ED-D03A-4240-AF90-B5838E49D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787" y="1932318"/>
            <a:ext cx="6111711" cy="2173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3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88E5-D55F-4CB3-818A-B02BF6F0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6BC7-25F8-4F35-BDED-4DF874E3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0212D-FF32-4AB3-AD88-630C28E1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0A7861-C0B0-4551-93A5-63B5AB55B0DF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56E7-2816-4C76-A5A4-B50B54CC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30C3-D585-467B-BFA3-2D34506E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7CDE3-465D-4408-9AF1-3F2373BF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B18A-6166-40DD-9128-DF7234CE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8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E072-37B7-489D-88FC-97E3535E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37DA-9D3D-4694-BE7E-2F49618D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DA55-A9A3-4B01-9E03-F0DA55AE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8537-4AC2-4111-9198-A31FAD7F403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D07E5-4E60-47DA-B07B-93CBCB87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AD6C5-1E22-40F9-A9F8-5A29E4B3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C5003-60CF-43B2-8CC8-DC0D83481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05369-4443-452E-A04C-42422134FE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633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E7BD7BC-FE6D-4FBD-98DA-DE748AD32C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08450"/>
            <a:ext cx="10515600" cy="4629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7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411AE6-A299-403E-80DC-D46E66C34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C5B0D-A8FF-4DBD-8561-A319DAD4D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D5D1E-1D8B-401E-A4BA-1B6D5CC5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9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4E157-97F8-4A4C-A677-4FAEBAFF0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90208-F6C8-4A64-AB35-B0438E78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7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BB307-6E05-4AE3-A308-712AD43E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13F3-8932-4420-AC62-B92E8DACD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39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2664-C2A4-43F4-8B02-7830B05D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F0A3-E22A-4399-B6C2-67DBDB498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9A0B-7C9B-4AB7-935A-D828CFE0070A}" type="datetimeFigureOut">
              <a:rPr lang="en-US" smtClean="0"/>
              <a:t>12/24/2021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FF7F9-E21F-4C6A-957B-A9001233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163C-D34F-4978-B7C1-4AAE65DC1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09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C5B0D-A8FF-4DBD-8561-A319DAD4D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D5D1E-1D8B-401E-A4BA-1B6D5CC5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6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8AEAF-D011-41B2-972E-B49C0CA799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ED658-FDD1-4606-9186-C8F672C5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03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4E157-97F8-4A4C-A677-4FAEBAFF0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90208-F6C8-4A64-AB35-B0438E78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7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B0B1F-4652-4B30-A8BE-8BD60311E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F0652-7963-4504-827F-AD4519F9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2B8AA-7FBB-4A42-9835-A6617495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60A44A-97CB-449D-8DC1-CA5BF2B87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37467-E46A-4CAE-858B-98FD5C7E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9BB5F-88E2-42EF-BD28-238F84839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A621-EDE4-4435-B01D-91C958DDBEBA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72DEE-A492-4ECC-9D97-F5660B0A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C542-61C7-4BF5-B2D5-D48262A0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F950-6931-4DCE-92DA-0222A6B85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012AE0-9799-41D8-9731-DFAF13995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D622C-2258-4F34-82F8-8C54DACB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015" y="2486155"/>
            <a:ext cx="65704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3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1" kern="1200">
          <a:solidFill>
            <a:srgbClr val="1D97C2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DEA768-2696-4A69-B757-3E844C5DE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090EF-AED7-4C55-9361-9215EB11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6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3A48E1-6605-4D68-B4BB-B2C6A0629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8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3A251-51D4-45A5-BE16-C0B659FF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26B36-EACC-43BE-A913-3102E1FC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F9DA-2890-4365-BE87-E2443F201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61609-2CCC-45D9-B437-A40C79E3810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A942B-BF06-4518-9DD8-BE0831EC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AE69-FA32-4D91-9C3E-E2651CE14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4C27-ECF6-4978-81B4-73E8B0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2EC1BB-28AC-441B-9ACC-9E2087139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8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3909F-CA8E-4005-BC1D-80035E35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9F58-9C51-4123-B3E7-91741DA3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8537-4AC2-4111-9198-A31FAD7F4034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CA6A8-226D-49A5-AC44-0BE80276F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2761E-C9A2-4FD0-AB37-3921815D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5003-60CF-43B2-8CC8-DC0D83481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8AEAF-D011-41B2-972E-B49C0CA799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ED658-FDD1-4606-9186-C8F672C5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1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FF7F9-E21F-4C6A-957B-A9001233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A163C-D34F-4978-B7C1-4AAE65DC1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BEE8344F-1D11-4E8B-B267-EB794573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9" y="88442"/>
            <a:ext cx="11648096" cy="65520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16783F-6E32-4749-BE01-CCD17AB7E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500" dirty="0"/>
              <a:t>Problem Aware Journey (At-Needs)</a:t>
            </a:r>
            <a:endParaRPr lang="en-PH" sz="35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88E3B3-1BE7-44E0-9013-1BF9942A60E9}"/>
              </a:ext>
            </a:extLst>
          </p:cNvPr>
          <p:cNvSpPr/>
          <p:nvPr/>
        </p:nvSpPr>
        <p:spPr>
          <a:xfrm>
            <a:off x="5123363" y="3615100"/>
            <a:ext cx="1557214" cy="545409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4C5B36-A1A5-4DDE-A8DA-7A50F67EA995}"/>
              </a:ext>
            </a:extLst>
          </p:cNvPr>
          <p:cNvSpPr/>
          <p:nvPr/>
        </p:nvSpPr>
        <p:spPr>
          <a:xfrm>
            <a:off x="4428687" y="2775246"/>
            <a:ext cx="3001923" cy="648046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906169-9D13-45BC-863A-E4FBB279EB45}"/>
              </a:ext>
            </a:extLst>
          </p:cNvPr>
          <p:cNvSpPr/>
          <p:nvPr/>
        </p:nvSpPr>
        <p:spPr>
          <a:xfrm>
            <a:off x="5202315" y="4882718"/>
            <a:ext cx="1478261" cy="358150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168E59-9AC6-4F2F-9D94-4CBC3E718DEC}"/>
              </a:ext>
            </a:extLst>
          </p:cNvPr>
          <p:cNvSpPr/>
          <p:nvPr/>
        </p:nvSpPr>
        <p:spPr>
          <a:xfrm>
            <a:off x="5174604" y="5357455"/>
            <a:ext cx="1478261" cy="358150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72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73;p135">
            <a:extLst>
              <a:ext uri="{FF2B5EF4-FFF2-40B4-BE49-F238E27FC236}">
                <a16:creationId xmlns:a16="http://schemas.microsoft.com/office/drawing/2014/main" id="{3417D5F4-E033-4A43-AC26-B000877E4A69}"/>
              </a:ext>
            </a:extLst>
          </p:cNvPr>
          <p:cNvSpPr txBox="1"/>
          <p:nvPr/>
        </p:nvSpPr>
        <p:spPr>
          <a:xfrm>
            <a:off x="8206597" y="1156996"/>
            <a:ext cx="2198936" cy="1152629"/>
          </a:xfrm>
          <a:prstGeom prst="rect">
            <a:avLst/>
          </a:prstGeom>
          <a:solidFill>
            <a:srgbClr val="1D97C2"/>
          </a:solidFill>
          <a:ln>
            <a:noFill/>
          </a:ln>
        </p:spPr>
        <p:txBody>
          <a:bodyPr spcFirstLastPara="1" lIns="91400" tIns="45700" rIns="91400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Pay-Per-Click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Advertising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81097E2-B775-4EDC-9910-15B07384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BDE790-3AEC-491D-9348-E83E28D9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14" y="1847661"/>
            <a:ext cx="7668883" cy="577970"/>
          </a:xfrm>
        </p:spPr>
        <p:txBody>
          <a:bodyPr/>
          <a:lstStyle/>
          <a:p>
            <a:pPr algn="l"/>
            <a:r>
              <a:rPr lang="en-PH" dirty="0"/>
              <a:t>Three Types </a:t>
            </a:r>
            <a:br>
              <a:rPr lang="en-PH" dirty="0"/>
            </a:br>
            <a:r>
              <a:rPr lang="en-PH" dirty="0"/>
              <a:t>of Marketing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095E35-BA42-46F9-88E4-A601EEC6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00" y="2410597"/>
            <a:ext cx="4668338" cy="1469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419552-1970-483D-9929-44AD16AD8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404" y="290482"/>
            <a:ext cx="4745325" cy="2323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EF6A5E-B688-400E-9D09-D5B545227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817" y="3678567"/>
            <a:ext cx="4703331" cy="3002573"/>
          </a:xfrm>
          <a:prstGeom prst="rect">
            <a:avLst/>
          </a:prstGeom>
        </p:spPr>
      </p:pic>
      <p:sp>
        <p:nvSpPr>
          <p:cNvPr id="8" name="Google Shape;775;p135">
            <a:extLst>
              <a:ext uri="{FF2B5EF4-FFF2-40B4-BE49-F238E27FC236}">
                <a16:creationId xmlns:a16="http://schemas.microsoft.com/office/drawing/2014/main" id="{9811BF98-C1B4-424A-AD40-7CB357891320}"/>
              </a:ext>
            </a:extLst>
          </p:cNvPr>
          <p:cNvSpPr txBox="1"/>
          <p:nvPr/>
        </p:nvSpPr>
        <p:spPr>
          <a:xfrm>
            <a:off x="4730454" y="2526603"/>
            <a:ext cx="3820284" cy="334935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00" tIns="45700" rIns="91400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6;p135">
            <a:extLst>
              <a:ext uri="{FF2B5EF4-FFF2-40B4-BE49-F238E27FC236}">
                <a16:creationId xmlns:a16="http://schemas.microsoft.com/office/drawing/2014/main" id="{0C1C6AE5-338B-4064-9580-D2DD7973B840}"/>
              </a:ext>
            </a:extLst>
          </p:cNvPr>
          <p:cNvSpPr txBox="1"/>
          <p:nvPr/>
        </p:nvSpPr>
        <p:spPr>
          <a:xfrm>
            <a:off x="2954867" y="3897054"/>
            <a:ext cx="1688222" cy="1129574"/>
          </a:xfrm>
          <a:prstGeom prst="rect">
            <a:avLst/>
          </a:prstGeom>
          <a:solidFill>
            <a:srgbClr val="1D97C2"/>
          </a:solidFill>
          <a:ln>
            <a:noFill/>
          </a:ln>
        </p:spPr>
        <p:txBody>
          <a:bodyPr spcFirstLastPara="1" lIns="91400" tIns="45700" rIns="91400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Local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Business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Search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768;p135">
            <a:extLst>
              <a:ext uri="{FF2B5EF4-FFF2-40B4-BE49-F238E27FC236}">
                <a16:creationId xmlns:a16="http://schemas.microsoft.com/office/drawing/2014/main" id="{D280BB56-9A62-4C7A-99D5-6D1493001D40}"/>
              </a:ext>
            </a:extLst>
          </p:cNvPr>
          <p:cNvSpPr txBox="1"/>
          <p:nvPr/>
        </p:nvSpPr>
        <p:spPr>
          <a:xfrm>
            <a:off x="3066522" y="5956872"/>
            <a:ext cx="1576567" cy="833482"/>
          </a:xfrm>
          <a:prstGeom prst="rect">
            <a:avLst/>
          </a:prstGeom>
          <a:solidFill>
            <a:srgbClr val="1D97C2"/>
          </a:solidFill>
          <a:ln>
            <a:noFill/>
          </a:ln>
        </p:spPr>
        <p:txBody>
          <a:bodyPr spcFirstLastPara="1" lIns="91400" tIns="45700" rIns="91400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Organic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288"/>
              </a:buClr>
              <a:buSzPts val="1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Arial"/>
                <a:cs typeface="Arial"/>
                <a:sym typeface="Arial"/>
              </a:rPr>
              <a:t>Search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67;p135">
            <a:extLst>
              <a:ext uri="{FF2B5EF4-FFF2-40B4-BE49-F238E27FC236}">
                <a16:creationId xmlns:a16="http://schemas.microsoft.com/office/drawing/2014/main" id="{36E6E477-6C02-42CE-99EE-E5B8A333D330}"/>
              </a:ext>
            </a:extLst>
          </p:cNvPr>
          <p:cNvSpPr/>
          <p:nvPr/>
        </p:nvSpPr>
        <p:spPr>
          <a:xfrm>
            <a:off x="4641850" y="312952"/>
            <a:ext cx="1454150" cy="301625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00" tIns="45700" rIns="91400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89;p137">
            <a:extLst>
              <a:ext uri="{FF2B5EF4-FFF2-40B4-BE49-F238E27FC236}">
                <a16:creationId xmlns:a16="http://schemas.microsoft.com/office/drawing/2014/main" id="{BE59E9F4-C492-447E-842E-DBBD8541B60A}"/>
              </a:ext>
            </a:extLst>
          </p:cNvPr>
          <p:cNvSpPr txBox="1"/>
          <p:nvPr/>
        </p:nvSpPr>
        <p:spPr>
          <a:xfrm>
            <a:off x="4730454" y="1131878"/>
            <a:ext cx="3820284" cy="137806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00" tIns="45700" rIns="91400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69;p135">
            <a:extLst>
              <a:ext uri="{FF2B5EF4-FFF2-40B4-BE49-F238E27FC236}">
                <a16:creationId xmlns:a16="http://schemas.microsoft.com/office/drawing/2014/main" id="{0ED10AF0-2A8B-47F7-9CDF-419391F25CC6}"/>
              </a:ext>
            </a:extLst>
          </p:cNvPr>
          <p:cNvSpPr txBox="1"/>
          <p:nvPr/>
        </p:nvSpPr>
        <p:spPr>
          <a:xfrm rot="10800000" flipH="1">
            <a:off x="4730454" y="5956872"/>
            <a:ext cx="3795452" cy="820208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00" tIns="45700" rIns="91400" bIns="457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9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B196E6-E8D0-49FE-B9EE-83311A9A9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Google Listing</a:t>
            </a:r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BA907-8BE2-4CC6-A22A-4958D762D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70" y="1162975"/>
            <a:ext cx="2936877" cy="554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FFB2C-DE46-4436-A472-06B90DB01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44" y="1192929"/>
            <a:ext cx="3558178" cy="447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74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121AA7C9-454B-475F-ABAC-E09333E13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1" y="79564"/>
            <a:ext cx="11648096" cy="65520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16783F-6E32-4749-BE01-CCD17AB7E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Intent Based Branding</a:t>
            </a:r>
            <a:endParaRPr lang="en-PH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4C5B36-A1A5-4DDE-A8DA-7A50F67EA995}"/>
              </a:ext>
            </a:extLst>
          </p:cNvPr>
          <p:cNvSpPr/>
          <p:nvPr/>
        </p:nvSpPr>
        <p:spPr>
          <a:xfrm>
            <a:off x="4417852" y="1828825"/>
            <a:ext cx="3054294" cy="812775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2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37D29A8-9EA6-46DA-95BE-885E20C8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5" y="5524402"/>
            <a:ext cx="785792" cy="738007"/>
          </a:xfrm>
          <a:prstGeom prst="rect">
            <a:avLst/>
          </a:prstGeom>
          <a:effectLst>
            <a:outerShdw blurRad="25400" dist="38100" dir="2700000" algn="ctr" rotWithShape="0">
              <a:schemeClr val="tx1">
                <a:alpha val="20000"/>
              </a:scheme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03D2D72-F9AF-47B9-B3E9-3FF1DD0E760F}"/>
              </a:ext>
            </a:extLst>
          </p:cNvPr>
          <p:cNvSpPr/>
          <p:nvPr/>
        </p:nvSpPr>
        <p:spPr>
          <a:xfrm>
            <a:off x="2261735" y="3006571"/>
            <a:ext cx="792480" cy="738007"/>
          </a:xfrm>
          <a:prstGeom prst="rightArrow">
            <a:avLst/>
          </a:prstGeom>
          <a:solidFill>
            <a:srgbClr val="1D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D97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D32E65-B22E-4749-9E17-051665F06FD6}"/>
              </a:ext>
            </a:extLst>
          </p:cNvPr>
          <p:cNvSpPr/>
          <p:nvPr/>
        </p:nvSpPr>
        <p:spPr>
          <a:xfrm>
            <a:off x="8600394" y="2962522"/>
            <a:ext cx="792480" cy="738007"/>
          </a:xfrm>
          <a:prstGeom prst="rightArrow">
            <a:avLst/>
          </a:prstGeom>
          <a:solidFill>
            <a:srgbClr val="1D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D97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28DA63A-1C30-4B9D-B65B-7F8D1FCFD70F}"/>
              </a:ext>
            </a:extLst>
          </p:cNvPr>
          <p:cNvSpPr/>
          <p:nvPr/>
        </p:nvSpPr>
        <p:spPr>
          <a:xfrm rot="5400000">
            <a:off x="10437002" y="5142342"/>
            <a:ext cx="492835" cy="35097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CCF4D-45CC-4766-A6A9-1ADF5CE3B2A3}"/>
              </a:ext>
            </a:extLst>
          </p:cNvPr>
          <p:cNvSpPr txBox="1"/>
          <p:nvPr/>
        </p:nvSpPr>
        <p:spPr>
          <a:xfrm>
            <a:off x="9953092" y="4637977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97C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Thank 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42C46-BFAA-442B-9DE8-CCF979D37142}"/>
              </a:ext>
            </a:extLst>
          </p:cNvPr>
          <p:cNvSpPr txBox="1"/>
          <p:nvPr/>
        </p:nvSpPr>
        <p:spPr>
          <a:xfrm>
            <a:off x="9781262" y="6183678"/>
            <a:ext cx="180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97C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D97C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0191F-8803-49AF-A666-3B6CAF6B9072}"/>
              </a:ext>
            </a:extLst>
          </p:cNvPr>
          <p:cNvSpPr txBox="1"/>
          <p:nvPr/>
        </p:nvSpPr>
        <p:spPr>
          <a:xfrm>
            <a:off x="3858128" y="5357285"/>
            <a:ext cx="82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97C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Form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6E932-6686-4A81-93B9-51852D3AF602}"/>
              </a:ext>
            </a:extLst>
          </p:cNvPr>
          <p:cNvSpPr txBox="1"/>
          <p:nvPr/>
        </p:nvSpPr>
        <p:spPr>
          <a:xfrm>
            <a:off x="945150" y="5384889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97C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A11788-4062-45EA-880F-16BD4E83C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4" y="1537339"/>
            <a:ext cx="1968213" cy="3676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C75755-EEFD-49AA-B732-F0FF7706B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43" y="1492035"/>
            <a:ext cx="2291639" cy="37670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2DADBB-3617-490B-926B-2DC627086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39" y="2178608"/>
            <a:ext cx="2266132" cy="2357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F09E7-F970-4879-B20D-C78FDC1C13DE}"/>
              </a:ext>
            </a:extLst>
          </p:cNvPr>
          <p:cNvSpPr txBox="1"/>
          <p:nvPr/>
        </p:nvSpPr>
        <p:spPr>
          <a:xfrm>
            <a:off x="5201265" y="407135"/>
            <a:ext cx="642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0"/>
                <a:ea typeface="+mn-ea"/>
                <a:cs typeface="+mn-cs"/>
              </a:rPr>
              <a:t>Lead Form Consumer Journey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1F924B9-7779-4F29-9063-56AA0422D55D}"/>
              </a:ext>
            </a:extLst>
          </p:cNvPr>
          <p:cNvSpPr txBox="1">
            <a:spLocks/>
          </p:cNvSpPr>
          <p:nvPr/>
        </p:nvSpPr>
        <p:spPr>
          <a:xfrm>
            <a:off x="3256869" y="6560458"/>
            <a:ext cx="5678261" cy="2648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3ADE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document is confidential and may not be distributed without written consent of Ring Ring Marketing.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3ADE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4E1696-24C8-4F84-9E60-3D99AFA07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75" y="2196924"/>
            <a:ext cx="2077530" cy="2357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AFAF7AE2-DDFD-4129-A6FC-D077E906DC16}"/>
              </a:ext>
            </a:extLst>
          </p:cNvPr>
          <p:cNvSpPr/>
          <p:nvPr/>
        </p:nvSpPr>
        <p:spPr>
          <a:xfrm>
            <a:off x="5494330" y="2962523"/>
            <a:ext cx="792480" cy="738007"/>
          </a:xfrm>
          <a:prstGeom prst="rightArrow">
            <a:avLst/>
          </a:prstGeom>
          <a:solidFill>
            <a:srgbClr val="1D9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D97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112929-49CF-4416-ADD5-45484259BC04}"/>
              </a:ext>
            </a:extLst>
          </p:cNvPr>
          <p:cNvSpPr txBox="1"/>
          <p:nvPr/>
        </p:nvSpPr>
        <p:spPr>
          <a:xfrm>
            <a:off x="6656921" y="4766537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97C2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TC Privacy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BA07D-1A7D-4E8C-A44A-7561179627DA}"/>
              </a:ext>
            </a:extLst>
          </p:cNvPr>
          <p:cNvSpPr txBox="1"/>
          <p:nvPr/>
        </p:nvSpPr>
        <p:spPr>
          <a:xfrm>
            <a:off x="5810759" y="1393468"/>
            <a:ext cx="619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3ADEE"/>
                </a:solidFill>
                <a:effectLst/>
                <a:uLnTx/>
                <a:uFillTx/>
                <a:latin typeface="Raleway" panose="020B0503030101060003"/>
                <a:ea typeface="+mn-ea"/>
                <a:cs typeface="+mn-cs"/>
              </a:rPr>
              <a:t>4 Step Process - Produces Leads With Reduced Friction 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518729E-1B72-44B1-8115-83B65D97FEAE}"/>
              </a:ext>
            </a:extLst>
          </p:cNvPr>
          <p:cNvSpPr/>
          <p:nvPr/>
        </p:nvSpPr>
        <p:spPr>
          <a:xfrm rot="2655796">
            <a:off x="2152139" y="4046176"/>
            <a:ext cx="263162" cy="4850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3248988C224429374E75B3C6BB762" ma:contentTypeVersion="13" ma:contentTypeDescription="Create a new document." ma:contentTypeScope="" ma:versionID="7891695f1e905a2b83728eb2b1cf2aeb">
  <xsd:schema xmlns:xsd="http://www.w3.org/2001/XMLSchema" xmlns:xs="http://www.w3.org/2001/XMLSchema" xmlns:p="http://schemas.microsoft.com/office/2006/metadata/properties" xmlns:ns2="9a936713-2734-4968-ae76-5b08e26bb22c" xmlns:ns3="30b5e894-0333-4aa6-9df7-f9ebae4ded7a" targetNamespace="http://schemas.microsoft.com/office/2006/metadata/properties" ma:root="true" ma:fieldsID="f905193cccdd8fec3081c0d78cb33fcc" ns2:_="" ns3:_="">
    <xsd:import namespace="9a936713-2734-4968-ae76-5b08e26bb22c"/>
    <xsd:import namespace="30b5e894-0333-4aa6-9df7-f9ebae4ded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36713-2734-4968-ae76-5b08e26bb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e894-0333-4aa6-9df7-f9ebae4ded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E01DF-AB4E-4631-AADB-0C60F32480DB}"/>
</file>

<file path=customXml/itemProps2.xml><?xml version="1.0" encoding="utf-8"?>
<ds:datastoreItem xmlns:ds="http://schemas.openxmlformats.org/officeDocument/2006/customXml" ds:itemID="{9F529BAD-42A6-4473-BF9A-CFFD6F505D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F20E0D-5D58-431E-8D21-BDB216881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5</vt:i4>
      </vt:variant>
    </vt:vector>
  </HeadingPairs>
  <TitlesOfParts>
    <vt:vector size="29" baseType="lpstr">
      <vt:lpstr>Arial</vt:lpstr>
      <vt:lpstr>Calibri</vt:lpstr>
      <vt:lpstr>Calibri Light</vt:lpstr>
      <vt:lpstr>Raleway</vt:lpstr>
      <vt:lpstr>Raleway Black</vt:lpstr>
      <vt:lpstr>Raleway ExtraBold</vt:lpstr>
      <vt:lpstr>Raleway Medium</vt:lpstr>
      <vt:lpstr>11_Custom Design</vt:lpstr>
      <vt:lpstr>6_Custom Design</vt:lpstr>
      <vt:lpstr>10_Custom Design</vt:lpstr>
      <vt:lpstr>4_Custom Design</vt:lpstr>
      <vt:lpstr>8_Custom Design</vt:lpstr>
      <vt:lpstr>7_Custom Design</vt:lpstr>
      <vt:lpstr>9_Custom Design</vt:lpstr>
      <vt:lpstr>5_Custom Design</vt:lpstr>
      <vt:lpstr>Custom Design</vt:lpstr>
      <vt:lpstr>1_Custom Design</vt:lpstr>
      <vt:lpstr>2_Custom Design</vt:lpstr>
      <vt:lpstr>3_Custom Design</vt:lpstr>
      <vt:lpstr>Office Theme</vt:lpstr>
      <vt:lpstr>12_Custom Design</vt:lpstr>
      <vt:lpstr>13_Custom Design</vt:lpstr>
      <vt:lpstr>14_Custom Design</vt:lpstr>
      <vt:lpstr>15_Custom Design</vt:lpstr>
      <vt:lpstr>Problem Aware Journey (At-Needs)</vt:lpstr>
      <vt:lpstr>Three Types  of Marketing</vt:lpstr>
      <vt:lpstr>Google Listing</vt:lpstr>
      <vt:lpstr>Intent Based Branding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Marquez</dc:creator>
  <cp:lastModifiedBy>Welton Hong</cp:lastModifiedBy>
  <cp:revision>76</cp:revision>
  <dcterms:created xsi:type="dcterms:W3CDTF">2020-11-16T16:26:06Z</dcterms:created>
  <dcterms:modified xsi:type="dcterms:W3CDTF">2021-12-24T16:40:46Z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0x010100C163248988C224429374E75B3C6BB762</vt:lpwstr>
  </property>
</Properties>
</file>