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5" r:id="rId3"/>
    <p:sldId id="286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023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1303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2234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385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947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4380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097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950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72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412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572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98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748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763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135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986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ECC53-821F-45EB-9B8A-7A3306C722AD}" type="datetimeFigureOut">
              <a:rPr lang="en-CA" smtClean="0"/>
              <a:t>2022-01-13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A4B4351-5C2E-4F71-A66F-F2B81535FE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539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F4A8-971B-4289-9D02-29B9855FA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6C8F4-E262-4093-BCFC-8C747EB87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3D4B4D-F8CE-4907-87C2-5DB0FA00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05" y="2103117"/>
            <a:ext cx="6894590" cy="26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7"/>
    </mc:Choice>
    <mc:Fallback xmlns="">
      <p:transition spd="slow" advTm="5307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80B6AA-662E-4E2A-A34C-4FB15A636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93572"/>
            <a:ext cx="10905066" cy="5070855"/>
          </a:xfrm>
          <a:prstGeom prst="rect">
            <a:avLst/>
          </a:prstGeom>
        </p:spPr>
      </p:pic>
      <p:pic>
        <p:nvPicPr>
          <p:cNvPr id="2" name="Kyber - Animated Explainer - UPDATED 5.30.2020 - FINAL">
            <a:hlinkClick r:id="" action="ppaction://media"/>
            <a:extLst>
              <a:ext uri="{FF2B5EF4-FFF2-40B4-BE49-F238E27FC236}">
                <a16:creationId xmlns:a16="http://schemas.microsoft.com/office/drawing/2014/main" id="{1D3A78AA-FF11-4812-B62B-D2DAF198139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075" y="9207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2"/>
    </mc:Choice>
    <mc:Fallback xmlns="">
      <p:transition spd="slow" advTm="5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5B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080B6AA-662E-4E2A-A34C-4FB15A6362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93572"/>
            <a:ext cx="10905066" cy="507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2"/>
    </mc:Choice>
    <mc:Fallback xmlns="">
      <p:transition spd="slow" advTm="58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4F4A8-971B-4289-9D02-29B9855FA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76C8F4-E262-4093-BCFC-8C747EB87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4B3D4B4D-F8CE-4907-87C2-5DB0FA004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05" y="2103117"/>
            <a:ext cx="6894590" cy="26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5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07"/>
    </mc:Choice>
    <mc:Fallback xmlns="">
      <p:transition spd="slow" advTm="5307"/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Maher</dc:creator>
  <cp:lastModifiedBy>Derek Maher</cp:lastModifiedBy>
  <cp:revision>1</cp:revision>
  <dcterms:created xsi:type="dcterms:W3CDTF">2022-01-13T22:39:24Z</dcterms:created>
  <dcterms:modified xsi:type="dcterms:W3CDTF">2022-01-13T22:55:32Z</dcterms:modified>
</cp:coreProperties>
</file>